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67"/>
  </p:normalViewPr>
  <p:slideViewPr>
    <p:cSldViewPr snapToGrid="0" snapToObjects="1" showGuides="1">
      <p:cViewPr varScale="1">
        <p:scale>
          <a:sx n="38" d="100"/>
          <a:sy n="38" d="100"/>
        </p:scale>
        <p:origin x="1424" y="2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463800" y="736600"/>
            <a:ext cx="194818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573000" y="1384300"/>
            <a:ext cx="10045700" cy="1089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474700" y="3098800"/>
            <a:ext cx="8712200" cy="101991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07900" y="7074692"/>
            <a:ext cx="11023600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20112" y="711992"/>
            <a:ext cx="11023601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945745" y="711200"/>
            <a:ext cx="11023601" cy="1229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099" y="13080999"/>
            <a:ext cx="419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ianb" TargetMode="External"/><Relationship Id="rId2" Type="http://schemas.openxmlformats.org/officeDocument/2006/relationships/hyperlink" Target="http://ianbell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tiff"/><Relationship Id="rId4" Type="http://schemas.openxmlformats.org/officeDocument/2006/relationships/hyperlink" Target="mailto:hello@ianbel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uccess-kid.jpg" descr="success-k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848" y="-22977"/>
            <a:ext cx="24465696" cy="1376195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DEFENDING THE STUPID NETWORK"/>
          <p:cNvSpPr txBox="1">
            <a:spLocks noGrp="1"/>
          </p:cNvSpPr>
          <p:nvPr>
            <p:ph type="ctrTitle"/>
          </p:nvPr>
        </p:nvSpPr>
        <p:spPr>
          <a:xfrm>
            <a:off x="666750" y="725919"/>
            <a:ext cx="23050500" cy="1594160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83833"/>
            </a:schemeClr>
          </a:solidFill>
        </p:spPr>
        <p:txBody>
          <a:bodyPr>
            <a:normAutofit fontScale="90000"/>
          </a:bodyPr>
          <a:lstStyle>
            <a:lvl1pPr>
              <a:defRPr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DEFENDING THE STUPID NETWORK</a:t>
            </a:r>
          </a:p>
        </p:txBody>
      </p:sp>
      <p:sp>
        <p:nvSpPr>
          <p:cNvPr id="121" name="IAN ANDREW BELL twitter: @ianb…"/>
          <p:cNvSpPr txBox="1">
            <a:spLocks noGrp="1"/>
          </p:cNvSpPr>
          <p:nvPr>
            <p:ph type="subTitle" sz="quarter" idx="1"/>
          </p:nvPr>
        </p:nvSpPr>
        <p:spPr>
          <a:xfrm>
            <a:off x="15604258" y="9901811"/>
            <a:ext cx="7895049" cy="2343042"/>
          </a:xfrm>
          <a:prstGeom prst="rect">
            <a:avLst/>
          </a:prstGeom>
          <a:solidFill>
            <a:srgbClr val="3D78D8">
              <a:alpha val="83976"/>
            </a:srgbClr>
          </a:solidFill>
        </p:spPr>
        <p:txBody>
          <a:bodyPr/>
          <a:lstStyle/>
          <a:p>
            <a:pPr algn="r" defTabSz="767715">
              <a:defRPr sz="4836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IAN ANDREW BELL</a:t>
            </a:r>
            <a:br/>
            <a:r>
              <a:t>twitter: @ianb</a:t>
            </a:r>
          </a:p>
          <a:p>
            <a:pPr algn="r" defTabSz="767715">
              <a:defRPr sz="4836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hello@ianbell.com</a:t>
            </a:r>
          </a:p>
        </p:txBody>
      </p:sp>
      <p:pic>
        <p:nvPicPr>
          <p:cNvPr id="122" name="GREEN_DAY_FOTOLLISTAT_black.png" descr="GREEN_DAY_FOTOLLISTAT_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17321" y="10279073"/>
            <a:ext cx="1593010" cy="158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580" extrusionOk="0">
                <a:moveTo>
                  <a:pt x="10557" y="1"/>
                </a:moveTo>
                <a:cubicBezTo>
                  <a:pt x="10333" y="4"/>
                  <a:pt x="10110" y="9"/>
                  <a:pt x="9897" y="22"/>
                </a:cubicBezTo>
                <a:cubicBezTo>
                  <a:pt x="8321" y="120"/>
                  <a:pt x="6463" y="730"/>
                  <a:pt x="5105" y="1591"/>
                </a:cubicBezTo>
                <a:cubicBezTo>
                  <a:pt x="4274" y="2119"/>
                  <a:pt x="3664" y="2613"/>
                  <a:pt x="3036" y="3263"/>
                </a:cubicBezTo>
                <a:cubicBezTo>
                  <a:pt x="2376" y="3946"/>
                  <a:pt x="1843" y="4658"/>
                  <a:pt x="1359" y="5511"/>
                </a:cubicBezTo>
                <a:cubicBezTo>
                  <a:pt x="412" y="7177"/>
                  <a:pt x="-71" y="9217"/>
                  <a:pt x="8" y="11210"/>
                </a:cubicBezTo>
                <a:cubicBezTo>
                  <a:pt x="80" y="13018"/>
                  <a:pt x="567" y="14704"/>
                  <a:pt x="1461" y="16235"/>
                </a:cubicBezTo>
                <a:cubicBezTo>
                  <a:pt x="2681" y="18325"/>
                  <a:pt x="4556" y="19936"/>
                  <a:pt x="6799" y="20828"/>
                </a:cubicBezTo>
                <a:cubicBezTo>
                  <a:pt x="7087" y="20943"/>
                  <a:pt x="7882" y="21211"/>
                  <a:pt x="7935" y="21211"/>
                </a:cubicBezTo>
                <a:cubicBezTo>
                  <a:pt x="7956" y="21211"/>
                  <a:pt x="8085" y="21244"/>
                  <a:pt x="8225" y="21281"/>
                </a:cubicBezTo>
                <a:cubicBezTo>
                  <a:pt x="8781" y="21429"/>
                  <a:pt x="9564" y="21533"/>
                  <a:pt x="10315" y="21567"/>
                </a:cubicBezTo>
                <a:cubicBezTo>
                  <a:pt x="10904" y="21593"/>
                  <a:pt x="11209" y="21584"/>
                  <a:pt x="12159" y="21491"/>
                </a:cubicBezTo>
                <a:cubicBezTo>
                  <a:pt x="12450" y="21463"/>
                  <a:pt x="12948" y="21365"/>
                  <a:pt x="13285" y="21276"/>
                </a:cubicBezTo>
                <a:cubicBezTo>
                  <a:pt x="13425" y="21239"/>
                  <a:pt x="13554" y="21211"/>
                  <a:pt x="13574" y="21211"/>
                </a:cubicBezTo>
                <a:cubicBezTo>
                  <a:pt x="13622" y="21211"/>
                  <a:pt x="14415" y="20950"/>
                  <a:pt x="14641" y="20861"/>
                </a:cubicBezTo>
                <a:cubicBezTo>
                  <a:pt x="15708" y="20435"/>
                  <a:pt x="16634" y="19899"/>
                  <a:pt x="17514" y="19195"/>
                </a:cubicBezTo>
                <a:cubicBezTo>
                  <a:pt x="18165" y="18673"/>
                  <a:pt x="19022" y="17762"/>
                  <a:pt x="19497" y="17092"/>
                </a:cubicBezTo>
                <a:cubicBezTo>
                  <a:pt x="19657" y="16866"/>
                  <a:pt x="19922" y="16462"/>
                  <a:pt x="19990" y="16342"/>
                </a:cubicBezTo>
                <a:cubicBezTo>
                  <a:pt x="20853" y="14832"/>
                  <a:pt x="21299" y="13485"/>
                  <a:pt x="21470" y="11841"/>
                </a:cubicBezTo>
                <a:cubicBezTo>
                  <a:pt x="21525" y="11306"/>
                  <a:pt x="21529" y="10303"/>
                  <a:pt x="21480" y="9883"/>
                </a:cubicBezTo>
                <a:cubicBezTo>
                  <a:pt x="21463" y="9731"/>
                  <a:pt x="21436" y="9489"/>
                  <a:pt x="21421" y="9344"/>
                </a:cubicBezTo>
                <a:cubicBezTo>
                  <a:pt x="21391" y="9047"/>
                  <a:pt x="21320" y="8653"/>
                  <a:pt x="21202" y="8164"/>
                </a:cubicBezTo>
                <a:cubicBezTo>
                  <a:pt x="20890" y="6880"/>
                  <a:pt x="20317" y="5638"/>
                  <a:pt x="19535" y="4530"/>
                </a:cubicBezTo>
                <a:cubicBezTo>
                  <a:pt x="19072" y="3875"/>
                  <a:pt x="18249" y="2977"/>
                  <a:pt x="17675" y="2503"/>
                </a:cubicBezTo>
                <a:cubicBezTo>
                  <a:pt x="16124" y="1221"/>
                  <a:pt x="14381" y="435"/>
                  <a:pt x="12379" y="109"/>
                </a:cubicBezTo>
                <a:cubicBezTo>
                  <a:pt x="11908" y="32"/>
                  <a:pt x="11228" y="-7"/>
                  <a:pt x="10557" y="1"/>
                </a:cubicBezTo>
                <a:close/>
                <a:moveTo>
                  <a:pt x="10755" y="1462"/>
                </a:moveTo>
                <a:cubicBezTo>
                  <a:pt x="11070" y="1462"/>
                  <a:pt x="11385" y="1474"/>
                  <a:pt x="11553" y="1494"/>
                </a:cubicBezTo>
                <a:cubicBezTo>
                  <a:pt x="12406" y="1598"/>
                  <a:pt x="12649" y="1638"/>
                  <a:pt x="13194" y="1791"/>
                </a:cubicBezTo>
                <a:cubicBezTo>
                  <a:pt x="13809" y="1964"/>
                  <a:pt x="14180" y="2113"/>
                  <a:pt x="14791" y="2416"/>
                </a:cubicBezTo>
                <a:cubicBezTo>
                  <a:pt x="15221" y="2630"/>
                  <a:pt x="15280" y="2659"/>
                  <a:pt x="15509" y="2799"/>
                </a:cubicBezTo>
                <a:cubicBezTo>
                  <a:pt x="16630" y="3482"/>
                  <a:pt x="17700" y="4522"/>
                  <a:pt x="18446" y="5657"/>
                </a:cubicBezTo>
                <a:cubicBezTo>
                  <a:pt x="19223" y="6836"/>
                  <a:pt x="19771" y="8349"/>
                  <a:pt x="19915" y="9733"/>
                </a:cubicBezTo>
                <a:cubicBezTo>
                  <a:pt x="19969" y="10247"/>
                  <a:pt x="19959" y="11479"/>
                  <a:pt x="19899" y="11959"/>
                </a:cubicBezTo>
                <a:cubicBezTo>
                  <a:pt x="19565" y="14644"/>
                  <a:pt x="18047" y="17095"/>
                  <a:pt x="15799" y="18580"/>
                </a:cubicBezTo>
                <a:cubicBezTo>
                  <a:pt x="15337" y="18885"/>
                  <a:pt x="15297" y="18909"/>
                  <a:pt x="14903" y="19108"/>
                </a:cubicBezTo>
                <a:cubicBezTo>
                  <a:pt x="13832" y="19651"/>
                  <a:pt x="12696" y="19980"/>
                  <a:pt x="11580" y="20073"/>
                </a:cubicBezTo>
                <a:cubicBezTo>
                  <a:pt x="11216" y="20104"/>
                  <a:pt x="10252" y="20105"/>
                  <a:pt x="9887" y="20073"/>
                </a:cubicBezTo>
                <a:cubicBezTo>
                  <a:pt x="9351" y="20028"/>
                  <a:pt x="8481" y="19846"/>
                  <a:pt x="7930" y="19664"/>
                </a:cubicBezTo>
                <a:cubicBezTo>
                  <a:pt x="6276" y="19116"/>
                  <a:pt x="4838" y="18133"/>
                  <a:pt x="3728" y="16795"/>
                </a:cubicBezTo>
                <a:cubicBezTo>
                  <a:pt x="3397" y="16397"/>
                  <a:pt x="3380" y="16374"/>
                  <a:pt x="3165" y="16062"/>
                </a:cubicBezTo>
                <a:cubicBezTo>
                  <a:pt x="2855" y="15611"/>
                  <a:pt x="2426" y="14811"/>
                  <a:pt x="2248" y="14358"/>
                </a:cubicBezTo>
                <a:cubicBezTo>
                  <a:pt x="1985" y="13686"/>
                  <a:pt x="1870" y="13314"/>
                  <a:pt x="1739" y="12692"/>
                </a:cubicBezTo>
                <a:cubicBezTo>
                  <a:pt x="1454" y="11339"/>
                  <a:pt x="1501" y="9672"/>
                  <a:pt x="1857" y="8374"/>
                </a:cubicBezTo>
                <a:cubicBezTo>
                  <a:pt x="1944" y="8057"/>
                  <a:pt x="2042" y="7739"/>
                  <a:pt x="2114" y="7560"/>
                </a:cubicBezTo>
                <a:cubicBezTo>
                  <a:pt x="2151" y="7471"/>
                  <a:pt x="2184" y="7386"/>
                  <a:pt x="2184" y="7371"/>
                </a:cubicBezTo>
                <a:cubicBezTo>
                  <a:pt x="2184" y="7356"/>
                  <a:pt x="2213" y="7278"/>
                  <a:pt x="2248" y="7199"/>
                </a:cubicBezTo>
                <a:cubicBezTo>
                  <a:pt x="2284" y="7119"/>
                  <a:pt x="2353" y="6962"/>
                  <a:pt x="2404" y="6848"/>
                </a:cubicBezTo>
                <a:cubicBezTo>
                  <a:pt x="2614" y="6378"/>
                  <a:pt x="3000" y="5730"/>
                  <a:pt x="3379" y="5209"/>
                </a:cubicBezTo>
                <a:cubicBezTo>
                  <a:pt x="4080" y="4246"/>
                  <a:pt x="5153" y="3280"/>
                  <a:pt x="6177" y="2691"/>
                </a:cubicBezTo>
                <a:cubicBezTo>
                  <a:pt x="6637" y="2427"/>
                  <a:pt x="7354" y="2100"/>
                  <a:pt x="7828" y="1942"/>
                </a:cubicBezTo>
                <a:cubicBezTo>
                  <a:pt x="8557" y="1698"/>
                  <a:pt x="8973" y="1614"/>
                  <a:pt x="9956" y="1494"/>
                </a:cubicBezTo>
                <a:cubicBezTo>
                  <a:pt x="10125" y="1474"/>
                  <a:pt x="10439" y="1462"/>
                  <a:pt x="10755" y="1462"/>
                </a:cubicBezTo>
                <a:close/>
                <a:moveTo>
                  <a:pt x="12706" y="2885"/>
                </a:moveTo>
                <a:cubicBezTo>
                  <a:pt x="12700" y="2888"/>
                  <a:pt x="12698" y="2892"/>
                  <a:pt x="12695" y="2902"/>
                </a:cubicBezTo>
                <a:cubicBezTo>
                  <a:pt x="12682" y="2939"/>
                  <a:pt x="12578" y="3067"/>
                  <a:pt x="12341" y="3344"/>
                </a:cubicBezTo>
                <a:cubicBezTo>
                  <a:pt x="12250" y="3450"/>
                  <a:pt x="12118" y="3617"/>
                  <a:pt x="12052" y="3710"/>
                </a:cubicBezTo>
                <a:cubicBezTo>
                  <a:pt x="11889" y="3940"/>
                  <a:pt x="11758" y="4077"/>
                  <a:pt x="11693" y="4077"/>
                </a:cubicBezTo>
                <a:cubicBezTo>
                  <a:pt x="11655" y="4077"/>
                  <a:pt x="11621" y="4035"/>
                  <a:pt x="11580" y="3942"/>
                </a:cubicBezTo>
                <a:cubicBezTo>
                  <a:pt x="11479" y="3711"/>
                  <a:pt x="11458" y="3676"/>
                  <a:pt x="11430" y="3667"/>
                </a:cubicBezTo>
                <a:cubicBezTo>
                  <a:pt x="11400" y="3657"/>
                  <a:pt x="11364" y="3750"/>
                  <a:pt x="11001" y="4708"/>
                </a:cubicBezTo>
                <a:cubicBezTo>
                  <a:pt x="10936" y="4880"/>
                  <a:pt x="10871" y="5027"/>
                  <a:pt x="10857" y="5037"/>
                </a:cubicBezTo>
                <a:cubicBezTo>
                  <a:pt x="10820" y="5060"/>
                  <a:pt x="10762" y="4980"/>
                  <a:pt x="10583" y="4665"/>
                </a:cubicBezTo>
                <a:cubicBezTo>
                  <a:pt x="10498" y="4515"/>
                  <a:pt x="10395" y="4359"/>
                  <a:pt x="10358" y="4314"/>
                </a:cubicBezTo>
                <a:lnTo>
                  <a:pt x="10294" y="4228"/>
                </a:lnTo>
                <a:lnTo>
                  <a:pt x="10272" y="4325"/>
                </a:lnTo>
                <a:cubicBezTo>
                  <a:pt x="10246" y="4465"/>
                  <a:pt x="10125" y="4942"/>
                  <a:pt x="10053" y="5182"/>
                </a:cubicBezTo>
                <a:cubicBezTo>
                  <a:pt x="10018" y="5297"/>
                  <a:pt x="9954" y="5515"/>
                  <a:pt x="9913" y="5667"/>
                </a:cubicBezTo>
                <a:cubicBezTo>
                  <a:pt x="9872" y="5820"/>
                  <a:pt x="9809" y="6050"/>
                  <a:pt x="9774" y="6180"/>
                </a:cubicBezTo>
                <a:cubicBezTo>
                  <a:pt x="9717" y="6387"/>
                  <a:pt x="9602" y="6848"/>
                  <a:pt x="9560" y="7037"/>
                </a:cubicBezTo>
                <a:cubicBezTo>
                  <a:pt x="9535" y="7147"/>
                  <a:pt x="9563" y="7106"/>
                  <a:pt x="10197" y="6115"/>
                </a:cubicBezTo>
                <a:cubicBezTo>
                  <a:pt x="10368" y="5848"/>
                  <a:pt x="10476" y="5710"/>
                  <a:pt x="10508" y="5710"/>
                </a:cubicBezTo>
                <a:cubicBezTo>
                  <a:pt x="10535" y="5710"/>
                  <a:pt x="10583" y="5756"/>
                  <a:pt x="10621" y="5813"/>
                </a:cubicBezTo>
                <a:cubicBezTo>
                  <a:pt x="10848" y="6159"/>
                  <a:pt x="10907" y="6243"/>
                  <a:pt x="10991" y="6325"/>
                </a:cubicBezTo>
                <a:cubicBezTo>
                  <a:pt x="11042" y="6375"/>
                  <a:pt x="11088" y="6407"/>
                  <a:pt x="11093" y="6401"/>
                </a:cubicBezTo>
                <a:cubicBezTo>
                  <a:pt x="11097" y="6394"/>
                  <a:pt x="11135" y="6239"/>
                  <a:pt x="11178" y="6056"/>
                </a:cubicBezTo>
                <a:cubicBezTo>
                  <a:pt x="11310" y="5497"/>
                  <a:pt x="11465" y="4899"/>
                  <a:pt x="11495" y="4821"/>
                </a:cubicBezTo>
                <a:cubicBezTo>
                  <a:pt x="11551" y="4673"/>
                  <a:pt x="11571" y="4684"/>
                  <a:pt x="11757" y="4977"/>
                </a:cubicBezTo>
                <a:cubicBezTo>
                  <a:pt x="11971" y="5315"/>
                  <a:pt x="12032" y="5360"/>
                  <a:pt x="12063" y="5204"/>
                </a:cubicBezTo>
                <a:cubicBezTo>
                  <a:pt x="12079" y="5121"/>
                  <a:pt x="12125" y="4972"/>
                  <a:pt x="12315" y="4325"/>
                </a:cubicBezTo>
                <a:cubicBezTo>
                  <a:pt x="12353" y="4195"/>
                  <a:pt x="12461" y="3825"/>
                  <a:pt x="12561" y="3500"/>
                </a:cubicBezTo>
                <a:cubicBezTo>
                  <a:pt x="12661" y="3175"/>
                  <a:pt x="12738" y="2896"/>
                  <a:pt x="12727" y="2885"/>
                </a:cubicBezTo>
                <a:cubicBezTo>
                  <a:pt x="12722" y="2880"/>
                  <a:pt x="12712" y="2883"/>
                  <a:pt x="12706" y="2885"/>
                </a:cubicBezTo>
                <a:close/>
                <a:moveTo>
                  <a:pt x="7935" y="6573"/>
                </a:moveTo>
                <a:cubicBezTo>
                  <a:pt x="7894" y="6575"/>
                  <a:pt x="7836" y="6596"/>
                  <a:pt x="7759" y="6638"/>
                </a:cubicBezTo>
                <a:cubicBezTo>
                  <a:pt x="7642" y="6700"/>
                  <a:pt x="7626" y="6702"/>
                  <a:pt x="7555" y="6665"/>
                </a:cubicBezTo>
                <a:cubicBezTo>
                  <a:pt x="7463" y="6617"/>
                  <a:pt x="7392" y="6613"/>
                  <a:pt x="7303" y="6654"/>
                </a:cubicBezTo>
                <a:cubicBezTo>
                  <a:pt x="7249" y="6679"/>
                  <a:pt x="7210" y="6675"/>
                  <a:pt x="7115" y="6627"/>
                </a:cubicBezTo>
                <a:cubicBezTo>
                  <a:pt x="7038" y="6587"/>
                  <a:pt x="6979" y="6573"/>
                  <a:pt x="6928" y="6584"/>
                </a:cubicBezTo>
                <a:cubicBezTo>
                  <a:pt x="6818" y="6608"/>
                  <a:pt x="6687" y="6746"/>
                  <a:pt x="6633" y="6897"/>
                </a:cubicBezTo>
                <a:cubicBezTo>
                  <a:pt x="6608" y="6968"/>
                  <a:pt x="6554" y="7110"/>
                  <a:pt x="6515" y="7209"/>
                </a:cubicBezTo>
                <a:cubicBezTo>
                  <a:pt x="6457" y="7358"/>
                  <a:pt x="6447" y="7438"/>
                  <a:pt x="6445" y="7668"/>
                </a:cubicBezTo>
                <a:cubicBezTo>
                  <a:pt x="6444" y="7920"/>
                  <a:pt x="6448" y="7955"/>
                  <a:pt x="6520" y="8099"/>
                </a:cubicBezTo>
                <a:cubicBezTo>
                  <a:pt x="6564" y="8186"/>
                  <a:pt x="6626" y="8288"/>
                  <a:pt x="6660" y="8320"/>
                </a:cubicBezTo>
                <a:cubicBezTo>
                  <a:pt x="6759" y="8414"/>
                  <a:pt x="6987" y="8456"/>
                  <a:pt x="7324" y="8449"/>
                </a:cubicBezTo>
                <a:cubicBezTo>
                  <a:pt x="7642" y="8443"/>
                  <a:pt x="7726" y="8467"/>
                  <a:pt x="7780" y="8568"/>
                </a:cubicBezTo>
                <a:cubicBezTo>
                  <a:pt x="7818" y="8640"/>
                  <a:pt x="7720" y="8751"/>
                  <a:pt x="7464" y="8924"/>
                </a:cubicBezTo>
                <a:cubicBezTo>
                  <a:pt x="7302" y="9033"/>
                  <a:pt x="7253" y="9079"/>
                  <a:pt x="7174" y="9231"/>
                </a:cubicBezTo>
                <a:cubicBezTo>
                  <a:pt x="7123" y="9330"/>
                  <a:pt x="7026" y="9502"/>
                  <a:pt x="6955" y="9609"/>
                </a:cubicBezTo>
                <a:cubicBezTo>
                  <a:pt x="6177" y="10765"/>
                  <a:pt x="6192" y="10730"/>
                  <a:pt x="5968" y="11393"/>
                </a:cubicBezTo>
                <a:cubicBezTo>
                  <a:pt x="5914" y="11553"/>
                  <a:pt x="5811" y="11824"/>
                  <a:pt x="5738" y="11992"/>
                </a:cubicBezTo>
                <a:cubicBezTo>
                  <a:pt x="5572" y="12373"/>
                  <a:pt x="5518" y="12542"/>
                  <a:pt x="5518" y="12671"/>
                </a:cubicBezTo>
                <a:cubicBezTo>
                  <a:pt x="5518" y="12726"/>
                  <a:pt x="5471" y="12913"/>
                  <a:pt x="5416" y="13086"/>
                </a:cubicBezTo>
                <a:cubicBezTo>
                  <a:pt x="5291" y="13481"/>
                  <a:pt x="5297" y="13589"/>
                  <a:pt x="5454" y="13776"/>
                </a:cubicBezTo>
                <a:cubicBezTo>
                  <a:pt x="5594" y="13945"/>
                  <a:pt x="5714" y="14003"/>
                  <a:pt x="5909" y="14003"/>
                </a:cubicBezTo>
                <a:cubicBezTo>
                  <a:pt x="6172" y="14003"/>
                  <a:pt x="6183" y="13898"/>
                  <a:pt x="5952" y="13620"/>
                </a:cubicBezTo>
                <a:cubicBezTo>
                  <a:pt x="5712" y="13331"/>
                  <a:pt x="5774" y="13141"/>
                  <a:pt x="6054" y="13312"/>
                </a:cubicBezTo>
                <a:cubicBezTo>
                  <a:pt x="6205" y="13405"/>
                  <a:pt x="6217" y="13369"/>
                  <a:pt x="6108" y="13102"/>
                </a:cubicBezTo>
                <a:cubicBezTo>
                  <a:pt x="6035" y="12925"/>
                  <a:pt x="6035" y="12922"/>
                  <a:pt x="6086" y="12865"/>
                </a:cubicBezTo>
                <a:cubicBezTo>
                  <a:pt x="6130" y="12816"/>
                  <a:pt x="6162" y="12809"/>
                  <a:pt x="6301" y="12816"/>
                </a:cubicBezTo>
                <a:lnTo>
                  <a:pt x="6467" y="12822"/>
                </a:lnTo>
                <a:lnTo>
                  <a:pt x="6520" y="12644"/>
                </a:lnTo>
                <a:cubicBezTo>
                  <a:pt x="6720" y="11981"/>
                  <a:pt x="6820" y="11772"/>
                  <a:pt x="7078" y="11522"/>
                </a:cubicBezTo>
                <a:cubicBezTo>
                  <a:pt x="7258" y="11349"/>
                  <a:pt x="7282" y="11317"/>
                  <a:pt x="7282" y="11226"/>
                </a:cubicBezTo>
                <a:cubicBezTo>
                  <a:pt x="7282" y="11141"/>
                  <a:pt x="7305" y="11095"/>
                  <a:pt x="7426" y="10962"/>
                </a:cubicBezTo>
                <a:cubicBezTo>
                  <a:pt x="7506" y="10873"/>
                  <a:pt x="7671" y="10672"/>
                  <a:pt x="7791" y="10520"/>
                </a:cubicBezTo>
                <a:cubicBezTo>
                  <a:pt x="8067" y="10169"/>
                  <a:pt x="8216" y="10012"/>
                  <a:pt x="8295" y="9981"/>
                </a:cubicBezTo>
                <a:cubicBezTo>
                  <a:pt x="8371" y="9951"/>
                  <a:pt x="8463" y="9982"/>
                  <a:pt x="8648" y="10105"/>
                </a:cubicBezTo>
                <a:cubicBezTo>
                  <a:pt x="8821" y="10219"/>
                  <a:pt x="9407" y="10609"/>
                  <a:pt x="9538" y="10698"/>
                </a:cubicBezTo>
                <a:cubicBezTo>
                  <a:pt x="9592" y="10734"/>
                  <a:pt x="9706" y="10840"/>
                  <a:pt x="9790" y="10929"/>
                </a:cubicBezTo>
                <a:cubicBezTo>
                  <a:pt x="9875" y="11019"/>
                  <a:pt x="9959" y="11091"/>
                  <a:pt x="9978" y="11091"/>
                </a:cubicBezTo>
                <a:cubicBezTo>
                  <a:pt x="10031" y="11091"/>
                  <a:pt x="10095" y="11217"/>
                  <a:pt x="10133" y="11388"/>
                </a:cubicBezTo>
                <a:cubicBezTo>
                  <a:pt x="10298" y="12132"/>
                  <a:pt x="10392" y="12328"/>
                  <a:pt x="10841" y="12870"/>
                </a:cubicBezTo>
                <a:cubicBezTo>
                  <a:pt x="10937" y="12987"/>
                  <a:pt x="11071" y="13172"/>
                  <a:pt x="11135" y="13280"/>
                </a:cubicBezTo>
                <a:cubicBezTo>
                  <a:pt x="11331" y="13609"/>
                  <a:pt x="11295" y="13742"/>
                  <a:pt x="10921" y="14110"/>
                </a:cubicBezTo>
                <a:cubicBezTo>
                  <a:pt x="10836" y="14194"/>
                  <a:pt x="10646" y="14409"/>
                  <a:pt x="10498" y="14585"/>
                </a:cubicBezTo>
                <a:cubicBezTo>
                  <a:pt x="10137" y="15010"/>
                  <a:pt x="9590" y="15519"/>
                  <a:pt x="9329" y="15674"/>
                </a:cubicBezTo>
                <a:cubicBezTo>
                  <a:pt x="9228" y="15734"/>
                  <a:pt x="9196" y="15814"/>
                  <a:pt x="9222" y="15954"/>
                </a:cubicBezTo>
                <a:cubicBezTo>
                  <a:pt x="9237" y="16035"/>
                  <a:pt x="9225" y="16064"/>
                  <a:pt x="9152" y="16148"/>
                </a:cubicBezTo>
                <a:cubicBezTo>
                  <a:pt x="9105" y="16203"/>
                  <a:pt x="9055" y="16245"/>
                  <a:pt x="9040" y="16245"/>
                </a:cubicBezTo>
                <a:cubicBezTo>
                  <a:pt x="9002" y="16245"/>
                  <a:pt x="8803" y="16391"/>
                  <a:pt x="8788" y="16429"/>
                </a:cubicBezTo>
                <a:cubicBezTo>
                  <a:pt x="8772" y="16467"/>
                  <a:pt x="8885" y="16801"/>
                  <a:pt x="8954" y="16919"/>
                </a:cubicBezTo>
                <a:cubicBezTo>
                  <a:pt x="9006" y="17009"/>
                  <a:pt x="9024" y="17023"/>
                  <a:pt x="9168" y="17086"/>
                </a:cubicBezTo>
                <a:cubicBezTo>
                  <a:pt x="9235" y="17116"/>
                  <a:pt x="9253" y="17140"/>
                  <a:pt x="9259" y="17221"/>
                </a:cubicBezTo>
                <a:cubicBezTo>
                  <a:pt x="9267" y="17312"/>
                  <a:pt x="9287" y="17338"/>
                  <a:pt x="9463" y="17459"/>
                </a:cubicBezTo>
                <a:cubicBezTo>
                  <a:pt x="9571" y="17533"/>
                  <a:pt x="9695" y="17617"/>
                  <a:pt x="9736" y="17647"/>
                </a:cubicBezTo>
                <a:cubicBezTo>
                  <a:pt x="10207" y="17990"/>
                  <a:pt x="10273" y="18018"/>
                  <a:pt x="10347" y="17884"/>
                </a:cubicBezTo>
                <a:cubicBezTo>
                  <a:pt x="10374" y="17837"/>
                  <a:pt x="10396" y="17772"/>
                  <a:pt x="10396" y="17744"/>
                </a:cubicBezTo>
                <a:cubicBezTo>
                  <a:pt x="10396" y="17717"/>
                  <a:pt x="10297" y="17545"/>
                  <a:pt x="10176" y="17361"/>
                </a:cubicBezTo>
                <a:cubicBezTo>
                  <a:pt x="10055" y="17178"/>
                  <a:pt x="9956" y="17011"/>
                  <a:pt x="9956" y="16989"/>
                </a:cubicBezTo>
                <a:cubicBezTo>
                  <a:pt x="9956" y="16967"/>
                  <a:pt x="9972" y="16932"/>
                  <a:pt x="9994" y="16914"/>
                </a:cubicBezTo>
                <a:cubicBezTo>
                  <a:pt x="10026" y="16887"/>
                  <a:pt x="10069" y="16897"/>
                  <a:pt x="10203" y="16957"/>
                </a:cubicBezTo>
                <a:lnTo>
                  <a:pt x="10369" y="17033"/>
                </a:lnTo>
                <a:lnTo>
                  <a:pt x="10471" y="16936"/>
                </a:lnTo>
                <a:cubicBezTo>
                  <a:pt x="10525" y="16884"/>
                  <a:pt x="10627" y="16757"/>
                  <a:pt x="10696" y="16650"/>
                </a:cubicBezTo>
                <a:cubicBezTo>
                  <a:pt x="10856" y="16401"/>
                  <a:pt x="10985" y="16241"/>
                  <a:pt x="11280" y="15927"/>
                </a:cubicBezTo>
                <a:cubicBezTo>
                  <a:pt x="11411" y="15788"/>
                  <a:pt x="11658" y="15494"/>
                  <a:pt x="11832" y="15275"/>
                </a:cubicBezTo>
                <a:cubicBezTo>
                  <a:pt x="12149" y="14875"/>
                  <a:pt x="12341" y="14665"/>
                  <a:pt x="12502" y="14542"/>
                </a:cubicBezTo>
                <a:cubicBezTo>
                  <a:pt x="12550" y="14505"/>
                  <a:pt x="12632" y="14407"/>
                  <a:pt x="12684" y="14321"/>
                </a:cubicBezTo>
                <a:cubicBezTo>
                  <a:pt x="12767" y="14183"/>
                  <a:pt x="12781" y="14135"/>
                  <a:pt x="12792" y="13938"/>
                </a:cubicBezTo>
                <a:cubicBezTo>
                  <a:pt x="12801" y="13749"/>
                  <a:pt x="12790" y="13670"/>
                  <a:pt x="12727" y="13469"/>
                </a:cubicBezTo>
                <a:cubicBezTo>
                  <a:pt x="12581" y="12997"/>
                  <a:pt x="12669" y="12969"/>
                  <a:pt x="12995" y="13383"/>
                </a:cubicBezTo>
                <a:cubicBezTo>
                  <a:pt x="13125" y="13547"/>
                  <a:pt x="13334" y="13787"/>
                  <a:pt x="13456" y="13916"/>
                </a:cubicBezTo>
                <a:cubicBezTo>
                  <a:pt x="13713" y="14188"/>
                  <a:pt x="13758" y="14296"/>
                  <a:pt x="13703" y="14493"/>
                </a:cubicBezTo>
                <a:cubicBezTo>
                  <a:pt x="13684" y="14560"/>
                  <a:pt x="13628" y="14666"/>
                  <a:pt x="13580" y="14730"/>
                </a:cubicBezTo>
                <a:cubicBezTo>
                  <a:pt x="13421" y="14941"/>
                  <a:pt x="13302" y="15147"/>
                  <a:pt x="13054" y="15636"/>
                </a:cubicBezTo>
                <a:cubicBezTo>
                  <a:pt x="12920" y="15901"/>
                  <a:pt x="12762" y="16178"/>
                  <a:pt x="12701" y="16256"/>
                </a:cubicBezTo>
                <a:cubicBezTo>
                  <a:pt x="12537" y="16465"/>
                  <a:pt x="12299" y="16859"/>
                  <a:pt x="12299" y="16919"/>
                </a:cubicBezTo>
                <a:cubicBezTo>
                  <a:pt x="12299" y="16948"/>
                  <a:pt x="12326" y="17007"/>
                  <a:pt x="12357" y="17049"/>
                </a:cubicBezTo>
                <a:cubicBezTo>
                  <a:pt x="12389" y="17091"/>
                  <a:pt x="12404" y="17143"/>
                  <a:pt x="12395" y="17167"/>
                </a:cubicBezTo>
                <a:cubicBezTo>
                  <a:pt x="12386" y="17192"/>
                  <a:pt x="12310" y="17263"/>
                  <a:pt x="12223" y="17324"/>
                </a:cubicBezTo>
                <a:cubicBezTo>
                  <a:pt x="12021" y="17467"/>
                  <a:pt x="11982" y="17509"/>
                  <a:pt x="11939" y="17669"/>
                </a:cubicBezTo>
                <a:cubicBezTo>
                  <a:pt x="11920" y="17742"/>
                  <a:pt x="11894" y="17806"/>
                  <a:pt x="11880" y="17814"/>
                </a:cubicBezTo>
                <a:cubicBezTo>
                  <a:pt x="11845" y="17837"/>
                  <a:pt x="11852" y="17884"/>
                  <a:pt x="11891" y="17884"/>
                </a:cubicBezTo>
                <a:cubicBezTo>
                  <a:pt x="11910" y="17884"/>
                  <a:pt x="11990" y="17933"/>
                  <a:pt x="12068" y="17992"/>
                </a:cubicBezTo>
                <a:cubicBezTo>
                  <a:pt x="12265" y="18143"/>
                  <a:pt x="12304" y="18159"/>
                  <a:pt x="12438" y="18159"/>
                </a:cubicBezTo>
                <a:cubicBezTo>
                  <a:pt x="12533" y="18159"/>
                  <a:pt x="12577" y="18179"/>
                  <a:pt x="12647" y="18251"/>
                </a:cubicBezTo>
                <a:cubicBezTo>
                  <a:pt x="12712" y="18317"/>
                  <a:pt x="12824" y="18370"/>
                  <a:pt x="13113" y="18472"/>
                </a:cubicBezTo>
                <a:cubicBezTo>
                  <a:pt x="13324" y="18547"/>
                  <a:pt x="13554" y="18624"/>
                  <a:pt x="13622" y="18645"/>
                </a:cubicBezTo>
                <a:cubicBezTo>
                  <a:pt x="13785" y="18694"/>
                  <a:pt x="13840" y="18698"/>
                  <a:pt x="13858" y="18650"/>
                </a:cubicBezTo>
                <a:cubicBezTo>
                  <a:pt x="13884" y="18583"/>
                  <a:pt x="13790" y="18435"/>
                  <a:pt x="13569" y="18203"/>
                </a:cubicBezTo>
                <a:cubicBezTo>
                  <a:pt x="13341" y="17963"/>
                  <a:pt x="13263" y="17848"/>
                  <a:pt x="13263" y="17733"/>
                </a:cubicBezTo>
                <a:cubicBezTo>
                  <a:pt x="13263" y="17635"/>
                  <a:pt x="13329" y="17615"/>
                  <a:pt x="13499" y="17669"/>
                </a:cubicBezTo>
                <a:cubicBezTo>
                  <a:pt x="13578" y="17694"/>
                  <a:pt x="13651" y="17717"/>
                  <a:pt x="13660" y="17717"/>
                </a:cubicBezTo>
                <a:cubicBezTo>
                  <a:pt x="13680" y="17717"/>
                  <a:pt x="13769" y="17510"/>
                  <a:pt x="13794" y="17410"/>
                </a:cubicBezTo>
                <a:cubicBezTo>
                  <a:pt x="13813" y="17334"/>
                  <a:pt x="13953" y="17026"/>
                  <a:pt x="14019" y="16914"/>
                </a:cubicBezTo>
                <a:cubicBezTo>
                  <a:pt x="14155" y="16681"/>
                  <a:pt x="14590" y="15870"/>
                  <a:pt x="14673" y="15695"/>
                </a:cubicBezTo>
                <a:cubicBezTo>
                  <a:pt x="14892" y="15232"/>
                  <a:pt x="15185" y="14321"/>
                  <a:pt x="15209" y="14030"/>
                </a:cubicBezTo>
                <a:cubicBezTo>
                  <a:pt x="15232" y="13748"/>
                  <a:pt x="15192" y="13655"/>
                  <a:pt x="14855" y="13269"/>
                </a:cubicBezTo>
                <a:cubicBezTo>
                  <a:pt x="14637" y="13020"/>
                  <a:pt x="14405" y="12710"/>
                  <a:pt x="13933" y="12035"/>
                </a:cubicBezTo>
                <a:cubicBezTo>
                  <a:pt x="13692" y="11689"/>
                  <a:pt x="13324" y="11198"/>
                  <a:pt x="13129" y="10962"/>
                </a:cubicBezTo>
                <a:cubicBezTo>
                  <a:pt x="13014" y="10822"/>
                  <a:pt x="12871" y="10650"/>
                  <a:pt x="12813" y="10579"/>
                </a:cubicBezTo>
                <a:cubicBezTo>
                  <a:pt x="12755" y="10508"/>
                  <a:pt x="12648" y="10421"/>
                  <a:pt x="12577" y="10385"/>
                </a:cubicBezTo>
                <a:cubicBezTo>
                  <a:pt x="12415" y="10302"/>
                  <a:pt x="12381" y="10258"/>
                  <a:pt x="12288" y="10034"/>
                </a:cubicBezTo>
                <a:cubicBezTo>
                  <a:pt x="12246" y="9935"/>
                  <a:pt x="12165" y="9782"/>
                  <a:pt x="12106" y="9689"/>
                </a:cubicBezTo>
                <a:cubicBezTo>
                  <a:pt x="12046" y="9597"/>
                  <a:pt x="11993" y="9503"/>
                  <a:pt x="11993" y="9485"/>
                </a:cubicBezTo>
                <a:cubicBezTo>
                  <a:pt x="11993" y="9404"/>
                  <a:pt x="11905" y="9291"/>
                  <a:pt x="11779" y="9210"/>
                </a:cubicBezTo>
                <a:cubicBezTo>
                  <a:pt x="11609" y="9100"/>
                  <a:pt x="11587" y="9044"/>
                  <a:pt x="11687" y="9005"/>
                </a:cubicBezTo>
                <a:cubicBezTo>
                  <a:pt x="11746" y="8982"/>
                  <a:pt x="11832" y="8989"/>
                  <a:pt x="12073" y="9037"/>
                </a:cubicBezTo>
                <a:cubicBezTo>
                  <a:pt x="12509" y="9123"/>
                  <a:pt x="12620" y="9117"/>
                  <a:pt x="13408" y="8913"/>
                </a:cubicBezTo>
                <a:cubicBezTo>
                  <a:pt x="13582" y="8868"/>
                  <a:pt x="13811" y="8832"/>
                  <a:pt x="14067" y="8816"/>
                </a:cubicBezTo>
                <a:cubicBezTo>
                  <a:pt x="14284" y="8802"/>
                  <a:pt x="14542" y="8769"/>
                  <a:pt x="14641" y="8746"/>
                </a:cubicBezTo>
                <a:cubicBezTo>
                  <a:pt x="14739" y="8722"/>
                  <a:pt x="14848" y="8700"/>
                  <a:pt x="14882" y="8692"/>
                </a:cubicBezTo>
                <a:cubicBezTo>
                  <a:pt x="14933" y="8680"/>
                  <a:pt x="14946" y="8656"/>
                  <a:pt x="14946" y="8568"/>
                </a:cubicBezTo>
                <a:cubicBezTo>
                  <a:pt x="14946" y="8381"/>
                  <a:pt x="15001" y="8373"/>
                  <a:pt x="15182" y="8536"/>
                </a:cubicBezTo>
                <a:cubicBezTo>
                  <a:pt x="15269" y="8613"/>
                  <a:pt x="15363" y="8676"/>
                  <a:pt x="15391" y="8676"/>
                </a:cubicBezTo>
                <a:cubicBezTo>
                  <a:pt x="15478" y="8676"/>
                  <a:pt x="15480" y="8603"/>
                  <a:pt x="15391" y="8482"/>
                </a:cubicBezTo>
                <a:cubicBezTo>
                  <a:pt x="15327" y="8393"/>
                  <a:pt x="15309" y="8353"/>
                  <a:pt x="15332" y="8325"/>
                </a:cubicBezTo>
                <a:cubicBezTo>
                  <a:pt x="15378" y="8270"/>
                  <a:pt x="15449" y="8279"/>
                  <a:pt x="15756" y="8385"/>
                </a:cubicBezTo>
                <a:cubicBezTo>
                  <a:pt x="16130" y="8513"/>
                  <a:pt x="16218" y="8482"/>
                  <a:pt x="16174" y="8244"/>
                </a:cubicBezTo>
                <a:cubicBezTo>
                  <a:pt x="16153" y="8132"/>
                  <a:pt x="15958" y="7925"/>
                  <a:pt x="15793" y="7840"/>
                </a:cubicBezTo>
                <a:cubicBezTo>
                  <a:pt x="15692" y="7788"/>
                  <a:pt x="15651" y="7786"/>
                  <a:pt x="15397" y="7802"/>
                </a:cubicBezTo>
                <a:cubicBezTo>
                  <a:pt x="15078" y="7823"/>
                  <a:pt x="15012" y="7805"/>
                  <a:pt x="14968" y="7678"/>
                </a:cubicBezTo>
                <a:cubicBezTo>
                  <a:pt x="14927" y="7560"/>
                  <a:pt x="14841" y="7551"/>
                  <a:pt x="14448" y="7624"/>
                </a:cubicBezTo>
                <a:cubicBezTo>
                  <a:pt x="14258" y="7660"/>
                  <a:pt x="14038" y="7700"/>
                  <a:pt x="13955" y="7711"/>
                </a:cubicBezTo>
                <a:cubicBezTo>
                  <a:pt x="13871" y="7722"/>
                  <a:pt x="13657" y="7753"/>
                  <a:pt x="13483" y="7781"/>
                </a:cubicBezTo>
                <a:cubicBezTo>
                  <a:pt x="13232" y="7821"/>
                  <a:pt x="13021" y="7831"/>
                  <a:pt x="12465" y="7829"/>
                </a:cubicBezTo>
                <a:cubicBezTo>
                  <a:pt x="11809" y="7828"/>
                  <a:pt x="11735" y="7824"/>
                  <a:pt x="11403" y="7754"/>
                </a:cubicBezTo>
                <a:cubicBezTo>
                  <a:pt x="11208" y="7712"/>
                  <a:pt x="11040" y="7675"/>
                  <a:pt x="11028" y="7668"/>
                </a:cubicBezTo>
                <a:cubicBezTo>
                  <a:pt x="11017" y="7661"/>
                  <a:pt x="10833" y="7610"/>
                  <a:pt x="10615" y="7554"/>
                </a:cubicBezTo>
                <a:cubicBezTo>
                  <a:pt x="10079" y="7418"/>
                  <a:pt x="9949" y="7417"/>
                  <a:pt x="9565" y="7565"/>
                </a:cubicBezTo>
                <a:cubicBezTo>
                  <a:pt x="9402" y="7628"/>
                  <a:pt x="9238" y="7678"/>
                  <a:pt x="9200" y="7678"/>
                </a:cubicBezTo>
                <a:cubicBezTo>
                  <a:pt x="9163" y="7678"/>
                  <a:pt x="9089" y="7641"/>
                  <a:pt x="9040" y="7597"/>
                </a:cubicBezTo>
                <a:cubicBezTo>
                  <a:pt x="8990" y="7554"/>
                  <a:pt x="8904" y="7497"/>
                  <a:pt x="8847" y="7473"/>
                </a:cubicBezTo>
                <a:cubicBezTo>
                  <a:pt x="8733" y="7426"/>
                  <a:pt x="8731" y="7411"/>
                  <a:pt x="8777" y="7209"/>
                </a:cubicBezTo>
                <a:cubicBezTo>
                  <a:pt x="8804" y="7089"/>
                  <a:pt x="8801" y="7061"/>
                  <a:pt x="8761" y="6999"/>
                </a:cubicBezTo>
                <a:cubicBezTo>
                  <a:pt x="8735" y="6959"/>
                  <a:pt x="8669" y="6906"/>
                  <a:pt x="8616" y="6880"/>
                </a:cubicBezTo>
                <a:cubicBezTo>
                  <a:pt x="8521" y="6835"/>
                  <a:pt x="8521" y="6837"/>
                  <a:pt x="8461" y="6907"/>
                </a:cubicBezTo>
                <a:cubicBezTo>
                  <a:pt x="8345" y="7044"/>
                  <a:pt x="8212" y="7023"/>
                  <a:pt x="8182" y="6864"/>
                </a:cubicBezTo>
                <a:cubicBezTo>
                  <a:pt x="8171" y="6807"/>
                  <a:pt x="8136" y="6750"/>
                  <a:pt x="8096" y="6724"/>
                </a:cubicBezTo>
                <a:cubicBezTo>
                  <a:pt x="8060" y="6700"/>
                  <a:pt x="8020" y="6658"/>
                  <a:pt x="8010" y="6627"/>
                </a:cubicBezTo>
                <a:cubicBezTo>
                  <a:pt x="7999" y="6590"/>
                  <a:pt x="7977" y="6571"/>
                  <a:pt x="7935" y="65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3" name="ajax_loader_gray_512.gif" descr="ajax_loader_gray_512.gif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677" y="6387677"/>
            <a:ext cx="940646" cy="940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WO STORIES"/>
          <p:cNvSpPr txBox="1">
            <a:spLocks noGrp="1"/>
          </p:cNvSpPr>
          <p:nvPr>
            <p:ph type="title"/>
          </p:nvPr>
        </p:nvSpPr>
        <p:spPr>
          <a:xfrm>
            <a:off x="609015" y="650069"/>
            <a:ext cx="11909693" cy="1596681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/>
          </a:lstStyle>
          <a:p>
            <a:r>
              <a:t>TWO STORIES</a:t>
            </a:r>
          </a:p>
        </p:txBody>
      </p:sp>
      <p:sp>
        <p:nvSpPr>
          <p:cNvPr id="184" name="IAN’S FIRST WEEK AT"/>
          <p:cNvSpPr txBox="1">
            <a:spLocks noGrp="1"/>
          </p:cNvSpPr>
          <p:nvPr>
            <p:ph type="body" sz="quarter" idx="1"/>
          </p:nvPr>
        </p:nvSpPr>
        <p:spPr>
          <a:xfrm>
            <a:off x="681661" y="2092145"/>
            <a:ext cx="10086638" cy="65748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0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IAN’S FIRST</a:t>
            </a:r>
            <a:br/>
            <a:r>
              <a:t>WEEK AT</a:t>
            </a:r>
          </a:p>
        </p:txBody>
      </p:sp>
      <p:sp>
        <p:nvSpPr>
          <p:cNvPr id="185" name="HOW  BECAME A $5 BILLION COMPANY"/>
          <p:cNvSpPr txBox="1"/>
          <p:nvPr/>
        </p:nvSpPr>
        <p:spPr>
          <a:xfrm>
            <a:off x="12984640" y="1773748"/>
            <a:ext cx="10086638" cy="1097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120000"/>
              </a:lnSpc>
              <a:spcBef>
                <a:spcPts val="6500"/>
              </a:spcBef>
              <a:defRPr sz="10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HOW</a:t>
            </a:r>
            <a:br/>
            <a:br/>
            <a:r>
              <a:t>BECAME A</a:t>
            </a:r>
            <a:br/>
            <a:r>
              <a:t>$5 BILLION COMPANY </a:t>
            </a:r>
          </a:p>
        </p:txBody>
      </p:sp>
      <p:pic>
        <p:nvPicPr>
          <p:cNvPr id="186" name="1200px-BC_Tel_logo.svg.png" descr="1200px-BC_Tel_logo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845" y="7698605"/>
            <a:ext cx="6557396" cy="2803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ringcentral_logo.png" descr="ringcentral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40" b="32240"/>
          <a:stretch>
            <a:fillRect/>
          </a:stretch>
        </p:blipFill>
        <p:spPr>
          <a:xfrm>
            <a:off x="13348603" y="4548507"/>
            <a:ext cx="9358622" cy="166204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http://ianbell.com…"/>
          <p:cNvSpPr txBox="1">
            <a:spLocks noGrp="1"/>
          </p:cNvSpPr>
          <p:nvPr>
            <p:ph type="body" sz="half" idx="1"/>
          </p:nvPr>
        </p:nvSpPr>
        <p:spPr>
          <a:xfrm>
            <a:off x="12656826" y="2425700"/>
            <a:ext cx="11077664" cy="88646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rPr u="sng">
                <a:hlinkClick r:id="rId2"/>
              </a:rPr>
              <a:t>http://ianbell.com</a:t>
            </a:r>
          </a:p>
          <a:p>
            <a:pPr marL="0" indent="0" algn="ctr">
              <a:buSzTx/>
              <a:buNone/>
            </a:pPr>
            <a:r>
              <a:rPr u="sng">
                <a:hlinkClick r:id="rId3"/>
              </a:rPr>
              <a:t>http://twitter.com/ianb</a:t>
            </a:r>
          </a:p>
          <a:p>
            <a:pPr marL="0" indent="0" algn="ctr">
              <a:buSzTx/>
              <a:buNone/>
            </a:pPr>
            <a:r>
              <a:rPr u="sng">
                <a:hlinkClick r:id="rId4"/>
              </a:rPr>
              <a:t>hello@ianbell.com</a:t>
            </a:r>
            <a:br/>
            <a:endParaRPr/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993" y="2663239"/>
            <a:ext cx="12310270" cy="8285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1" extrusionOk="0">
                <a:moveTo>
                  <a:pt x="16340" y="3"/>
                </a:moveTo>
                <a:cubicBezTo>
                  <a:pt x="16223" y="12"/>
                  <a:pt x="16108" y="51"/>
                  <a:pt x="16054" y="110"/>
                </a:cubicBezTo>
                <a:cubicBezTo>
                  <a:pt x="15866" y="317"/>
                  <a:pt x="15844" y="583"/>
                  <a:pt x="16001" y="736"/>
                </a:cubicBezTo>
                <a:cubicBezTo>
                  <a:pt x="16072" y="804"/>
                  <a:pt x="16132" y="807"/>
                  <a:pt x="16395" y="761"/>
                </a:cubicBezTo>
                <a:cubicBezTo>
                  <a:pt x="16738" y="701"/>
                  <a:pt x="16796" y="732"/>
                  <a:pt x="16710" y="927"/>
                </a:cubicBezTo>
                <a:cubicBezTo>
                  <a:pt x="16666" y="1027"/>
                  <a:pt x="16603" y="1068"/>
                  <a:pt x="16419" y="1115"/>
                </a:cubicBezTo>
                <a:cubicBezTo>
                  <a:pt x="16290" y="1149"/>
                  <a:pt x="16083" y="1232"/>
                  <a:pt x="15960" y="1300"/>
                </a:cubicBezTo>
                <a:cubicBezTo>
                  <a:pt x="15716" y="1436"/>
                  <a:pt x="15698" y="1428"/>
                  <a:pt x="15636" y="1146"/>
                </a:cubicBezTo>
                <a:cubicBezTo>
                  <a:pt x="15613" y="1038"/>
                  <a:pt x="15555" y="956"/>
                  <a:pt x="15442" y="873"/>
                </a:cubicBezTo>
                <a:cubicBezTo>
                  <a:pt x="15302" y="770"/>
                  <a:pt x="15279" y="726"/>
                  <a:pt x="15260" y="550"/>
                </a:cubicBezTo>
                <a:cubicBezTo>
                  <a:pt x="15226" y="242"/>
                  <a:pt x="15117" y="71"/>
                  <a:pt x="14958" y="71"/>
                </a:cubicBezTo>
                <a:cubicBezTo>
                  <a:pt x="14886" y="71"/>
                  <a:pt x="14807" y="98"/>
                  <a:pt x="14784" y="133"/>
                </a:cubicBezTo>
                <a:cubicBezTo>
                  <a:pt x="14720" y="228"/>
                  <a:pt x="14734" y="548"/>
                  <a:pt x="14810" y="734"/>
                </a:cubicBezTo>
                <a:cubicBezTo>
                  <a:pt x="14848" y="824"/>
                  <a:pt x="14868" y="913"/>
                  <a:pt x="14856" y="930"/>
                </a:cubicBezTo>
                <a:cubicBezTo>
                  <a:pt x="14804" y="1007"/>
                  <a:pt x="14738" y="946"/>
                  <a:pt x="14675" y="764"/>
                </a:cubicBezTo>
                <a:cubicBezTo>
                  <a:pt x="14554" y="416"/>
                  <a:pt x="14270" y="283"/>
                  <a:pt x="14033" y="465"/>
                </a:cubicBezTo>
                <a:cubicBezTo>
                  <a:pt x="13955" y="525"/>
                  <a:pt x="13929" y="582"/>
                  <a:pt x="13929" y="692"/>
                </a:cubicBezTo>
                <a:cubicBezTo>
                  <a:pt x="13929" y="861"/>
                  <a:pt x="14037" y="961"/>
                  <a:pt x="14223" y="963"/>
                </a:cubicBezTo>
                <a:cubicBezTo>
                  <a:pt x="14368" y="964"/>
                  <a:pt x="14600" y="1044"/>
                  <a:pt x="14643" y="1107"/>
                </a:cubicBezTo>
                <a:cubicBezTo>
                  <a:pt x="14663" y="1138"/>
                  <a:pt x="14640" y="1217"/>
                  <a:pt x="14583" y="1318"/>
                </a:cubicBezTo>
                <a:lnTo>
                  <a:pt x="14490" y="1482"/>
                </a:lnTo>
                <a:lnTo>
                  <a:pt x="14345" y="1326"/>
                </a:lnTo>
                <a:cubicBezTo>
                  <a:pt x="14239" y="1212"/>
                  <a:pt x="14161" y="1171"/>
                  <a:pt x="14051" y="1171"/>
                </a:cubicBezTo>
                <a:cubicBezTo>
                  <a:pt x="13955" y="1171"/>
                  <a:pt x="13885" y="1141"/>
                  <a:pt x="13854" y="1084"/>
                </a:cubicBezTo>
                <a:cubicBezTo>
                  <a:pt x="13827" y="1037"/>
                  <a:pt x="13740" y="954"/>
                  <a:pt x="13661" y="902"/>
                </a:cubicBezTo>
                <a:cubicBezTo>
                  <a:pt x="13582" y="850"/>
                  <a:pt x="13489" y="760"/>
                  <a:pt x="13454" y="703"/>
                </a:cubicBezTo>
                <a:cubicBezTo>
                  <a:pt x="13309" y="466"/>
                  <a:pt x="12994" y="438"/>
                  <a:pt x="13016" y="663"/>
                </a:cubicBezTo>
                <a:cubicBezTo>
                  <a:pt x="13030" y="805"/>
                  <a:pt x="13165" y="908"/>
                  <a:pt x="13338" y="909"/>
                </a:cubicBezTo>
                <a:cubicBezTo>
                  <a:pt x="13482" y="910"/>
                  <a:pt x="13543" y="1015"/>
                  <a:pt x="13482" y="1159"/>
                </a:cubicBezTo>
                <a:cubicBezTo>
                  <a:pt x="13457" y="1219"/>
                  <a:pt x="13371" y="1241"/>
                  <a:pt x="13132" y="1248"/>
                </a:cubicBezTo>
                <a:cubicBezTo>
                  <a:pt x="12861" y="1255"/>
                  <a:pt x="12792" y="1276"/>
                  <a:pt x="12652" y="1395"/>
                </a:cubicBezTo>
                <a:cubicBezTo>
                  <a:pt x="12474" y="1546"/>
                  <a:pt x="12444" y="1538"/>
                  <a:pt x="12443" y="1333"/>
                </a:cubicBezTo>
                <a:cubicBezTo>
                  <a:pt x="12441" y="988"/>
                  <a:pt x="12219" y="564"/>
                  <a:pt x="11952" y="398"/>
                </a:cubicBezTo>
                <a:cubicBezTo>
                  <a:pt x="11840" y="328"/>
                  <a:pt x="11293" y="274"/>
                  <a:pt x="11256" y="329"/>
                </a:cubicBezTo>
                <a:cubicBezTo>
                  <a:pt x="11247" y="342"/>
                  <a:pt x="11221" y="357"/>
                  <a:pt x="11197" y="362"/>
                </a:cubicBezTo>
                <a:cubicBezTo>
                  <a:pt x="11010" y="403"/>
                  <a:pt x="10663" y="590"/>
                  <a:pt x="10516" y="727"/>
                </a:cubicBezTo>
                <a:cubicBezTo>
                  <a:pt x="10093" y="1123"/>
                  <a:pt x="9852" y="1844"/>
                  <a:pt x="9933" y="2473"/>
                </a:cubicBezTo>
                <a:cubicBezTo>
                  <a:pt x="9960" y="2684"/>
                  <a:pt x="9954" y="2731"/>
                  <a:pt x="9894" y="2822"/>
                </a:cubicBezTo>
                <a:cubicBezTo>
                  <a:pt x="9856" y="2879"/>
                  <a:pt x="9805" y="2969"/>
                  <a:pt x="9781" y="3020"/>
                </a:cubicBezTo>
                <a:cubicBezTo>
                  <a:pt x="9758" y="3071"/>
                  <a:pt x="9692" y="3125"/>
                  <a:pt x="9634" y="3141"/>
                </a:cubicBezTo>
                <a:cubicBezTo>
                  <a:pt x="9512" y="3173"/>
                  <a:pt x="9340" y="3400"/>
                  <a:pt x="9185" y="3730"/>
                </a:cubicBezTo>
                <a:cubicBezTo>
                  <a:pt x="9101" y="3909"/>
                  <a:pt x="9083" y="3991"/>
                  <a:pt x="9100" y="4118"/>
                </a:cubicBezTo>
                <a:cubicBezTo>
                  <a:pt x="9117" y="4241"/>
                  <a:pt x="9104" y="4309"/>
                  <a:pt x="9048" y="4397"/>
                </a:cubicBezTo>
                <a:cubicBezTo>
                  <a:pt x="8985" y="4496"/>
                  <a:pt x="8981" y="4529"/>
                  <a:pt x="9019" y="4620"/>
                </a:cubicBezTo>
                <a:cubicBezTo>
                  <a:pt x="9055" y="4704"/>
                  <a:pt x="9109" y="4729"/>
                  <a:pt x="9274" y="4743"/>
                </a:cubicBezTo>
                <a:cubicBezTo>
                  <a:pt x="9470" y="4759"/>
                  <a:pt x="9490" y="4749"/>
                  <a:pt x="9557" y="4616"/>
                </a:cubicBezTo>
                <a:cubicBezTo>
                  <a:pt x="9598" y="4534"/>
                  <a:pt x="9663" y="4472"/>
                  <a:pt x="9707" y="4472"/>
                </a:cubicBezTo>
                <a:cubicBezTo>
                  <a:pt x="9750" y="4472"/>
                  <a:pt x="9792" y="4441"/>
                  <a:pt x="9802" y="4403"/>
                </a:cubicBezTo>
                <a:cubicBezTo>
                  <a:pt x="9812" y="4366"/>
                  <a:pt x="9899" y="4183"/>
                  <a:pt x="9996" y="3996"/>
                </a:cubicBezTo>
                <a:cubicBezTo>
                  <a:pt x="10168" y="3662"/>
                  <a:pt x="10172" y="3649"/>
                  <a:pt x="10165" y="3317"/>
                </a:cubicBezTo>
                <a:cubicBezTo>
                  <a:pt x="10160" y="3120"/>
                  <a:pt x="10125" y="2858"/>
                  <a:pt x="10081" y="2691"/>
                </a:cubicBezTo>
                <a:cubicBezTo>
                  <a:pt x="10039" y="2533"/>
                  <a:pt x="10005" y="2309"/>
                  <a:pt x="10005" y="2193"/>
                </a:cubicBezTo>
                <a:cubicBezTo>
                  <a:pt x="10007" y="1756"/>
                  <a:pt x="10278" y="1171"/>
                  <a:pt x="10623" y="862"/>
                </a:cubicBezTo>
                <a:cubicBezTo>
                  <a:pt x="10821" y="684"/>
                  <a:pt x="11263" y="465"/>
                  <a:pt x="11290" y="532"/>
                </a:cubicBezTo>
                <a:cubicBezTo>
                  <a:pt x="11298" y="552"/>
                  <a:pt x="11311" y="934"/>
                  <a:pt x="11318" y="1381"/>
                </a:cubicBezTo>
                <a:cubicBezTo>
                  <a:pt x="11330" y="2121"/>
                  <a:pt x="11325" y="2193"/>
                  <a:pt x="11269" y="2209"/>
                </a:cubicBezTo>
                <a:cubicBezTo>
                  <a:pt x="11178" y="2235"/>
                  <a:pt x="11184" y="2591"/>
                  <a:pt x="11277" y="2717"/>
                </a:cubicBezTo>
                <a:cubicBezTo>
                  <a:pt x="11316" y="2769"/>
                  <a:pt x="11348" y="2844"/>
                  <a:pt x="11348" y="2884"/>
                </a:cubicBezTo>
                <a:cubicBezTo>
                  <a:pt x="11348" y="2982"/>
                  <a:pt x="11246" y="3032"/>
                  <a:pt x="11197" y="2959"/>
                </a:cubicBezTo>
                <a:cubicBezTo>
                  <a:pt x="11120" y="2845"/>
                  <a:pt x="11004" y="2890"/>
                  <a:pt x="10979" y="3044"/>
                </a:cubicBezTo>
                <a:cubicBezTo>
                  <a:pt x="10966" y="3123"/>
                  <a:pt x="10923" y="3225"/>
                  <a:pt x="10885" y="3269"/>
                </a:cubicBezTo>
                <a:cubicBezTo>
                  <a:pt x="10785" y="3384"/>
                  <a:pt x="10758" y="3703"/>
                  <a:pt x="10834" y="3875"/>
                </a:cubicBezTo>
                <a:cubicBezTo>
                  <a:pt x="10885" y="3989"/>
                  <a:pt x="10915" y="4007"/>
                  <a:pt x="11019" y="3989"/>
                </a:cubicBezTo>
                <a:cubicBezTo>
                  <a:pt x="11182" y="3961"/>
                  <a:pt x="11200" y="4034"/>
                  <a:pt x="11244" y="4939"/>
                </a:cubicBezTo>
                <a:cubicBezTo>
                  <a:pt x="11263" y="5330"/>
                  <a:pt x="11294" y="5880"/>
                  <a:pt x="11313" y="6159"/>
                </a:cubicBezTo>
                <a:cubicBezTo>
                  <a:pt x="11357" y="6834"/>
                  <a:pt x="11401" y="9150"/>
                  <a:pt x="11370" y="9267"/>
                </a:cubicBezTo>
                <a:cubicBezTo>
                  <a:pt x="11348" y="9356"/>
                  <a:pt x="11343" y="9356"/>
                  <a:pt x="11277" y="9267"/>
                </a:cubicBezTo>
                <a:cubicBezTo>
                  <a:pt x="11224" y="9197"/>
                  <a:pt x="11197" y="9188"/>
                  <a:pt x="11160" y="9233"/>
                </a:cubicBezTo>
                <a:cubicBezTo>
                  <a:pt x="11098" y="9310"/>
                  <a:pt x="11065" y="9259"/>
                  <a:pt x="11065" y="9086"/>
                </a:cubicBezTo>
                <a:cubicBezTo>
                  <a:pt x="11065" y="9010"/>
                  <a:pt x="11047" y="8922"/>
                  <a:pt x="11026" y="8891"/>
                </a:cubicBezTo>
                <a:cubicBezTo>
                  <a:pt x="10999" y="8850"/>
                  <a:pt x="11011" y="8811"/>
                  <a:pt x="11069" y="8750"/>
                </a:cubicBezTo>
                <a:cubicBezTo>
                  <a:pt x="11114" y="8704"/>
                  <a:pt x="11170" y="8665"/>
                  <a:pt x="11193" y="8665"/>
                </a:cubicBezTo>
                <a:cubicBezTo>
                  <a:pt x="11312" y="8665"/>
                  <a:pt x="11250" y="8272"/>
                  <a:pt x="11077" y="7921"/>
                </a:cubicBezTo>
                <a:cubicBezTo>
                  <a:pt x="10882" y="7527"/>
                  <a:pt x="10402" y="7232"/>
                  <a:pt x="10224" y="7399"/>
                </a:cubicBezTo>
                <a:cubicBezTo>
                  <a:pt x="10188" y="7433"/>
                  <a:pt x="10186" y="7497"/>
                  <a:pt x="10216" y="7695"/>
                </a:cubicBezTo>
                <a:cubicBezTo>
                  <a:pt x="10270" y="8050"/>
                  <a:pt x="10389" y="8442"/>
                  <a:pt x="10455" y="8480"/>
                </a:cubicBezTo>
                <a:cubicBezTo>
                  <a:pt x="10501" y="8506"/>
                  <a:pt x="10489" y="8544"/>
                  <a:pt x="10395" y="8687"/>
                </a:cubicBezTo>
                <a:cubicBezTo>
                  <a:pt x="10313" y="8814"/>
                  <a:pt x="10287" y="8894"/>
                  <a:pt x="10303" y="8969"/>
                </a:cubicBezTo>
                <a:cubicBezTo>
                  <a:pt x="10319" y="9043"/>
                  <a:pt x="10300" y="9103"/>
                  <a:pt x="10238" y="9176"/>
                </a:cubicBezTo>
                <a:cubicBezTo>
                  <a:pt x="10178" y="9246"/>
                  <a:pt x="10156" y="9310"/>
                  <a:pt x="10169" y="9385"/>
                </a:cubicBezTo>
                <a:cubicBezTo>
                  <a:pt x="10182" y="9460"/>
                  <a:pt x="10165" y="9512"/>
                  <a:pt x="10114" y="9552"/>
                </a:cubicBezTo>
                <a:cubicBezTo>
                  <a:pt x="9916" y="9709"/>
                  <a:pt x="9871" y="10280"/>
                  <a:pt x="10030" y="10620"/>
                </a:cubicBezTo>
                <a:lnTo>
                  <a:pt x="10126" y="10825"/>
                </a:lnTo>
                <a:lnTo>
                  <a:pt x="9987" y="10990"/>
                </a:lnTo>
                <a:cubicBezTo>
                  <a:pt x="9910" y="11081"/>
                  <a:pt x="9824" y="11198"/>
                  <a:pt x="9794" y="11254"/>
                </a:cubicBezTo>
                <a:cubicBezTo>
                  <a:pt x="9764" y="11309"/>
                  <a:pt x="9704" y="11406"/>
                  <a:pt x="9661" y="11468"/>
                </a:cubicBezTo>
                <a:cubicBezTo>
                  <a:pt x="9504" y="11695"/>
                  <a:pt x="9215" y="12260"/>
                  <a:pt x="9152" y="12464"/>
                </a:cubicBezTo>
                <a:cubicBezTo>
                  <a:pt x="9114" y="12586"/>
                  <a:pt x="9087" y="12795"/>
                  <a:pt x="9086" y="12962"/>
                </a:cubicBezTo>
                <a:cubicBezTo>
                  <a:pt x="9086" y="13245"/>
                  <a:pt x="9088" y="13252"/>
                  <a:pt x="9236" y="13386"/>
                </a:cubicBezTo>
                <a:cubicBezTo>
                  <a:pt x="9319" y="13461"/>
                  <a:pt x="9414" y="13537"/>
                  <a:pt x="9448" y="13554"/>
                </a:cubicBezTo>
                <a:cubicBezTo>
                  <a:pt x="9532" y="13598"/>
                  <a:pt x="9526" y="13699"/>
                  <a:pt x="9437" y="13733"/>
                </a:cubicBezTo>
                <a:cubicBezTo>
                  <a:pt x="9372" y="13758"/>
                  <a:pt x="9366" y="13788"/>
                  <a:pt x="9387" y="13978"/>
                </a:cubicBezTo>
                <a:cubicBezTo>
                  <a:pt x="9418" y="14260"/>
                  <a:pt x="9446" y="14297"/>
                  <a:pt x="9577" y="14230"/>
                </a:cubicBezTo>
                <a:cubicBezTo>
                  <a:pt x="9704" y="14164"/>
                  <a:pt x="9718" y="14185"/>
                  <a:pt x="9705" y="14429"/>
                </a:cubicBezTo>
                <a:lnTo>
                  <a:pt x="9696" y="14613"/>
                </a:lnTo>
                <a:lnTo>
                  <a:pt x="8833" y="14644"/>
                </a:lnTo>
                <a:cubicBezTo>
                  <a:pt x="8359" y="14661"/>
                  <a:pt x="7662" y="14685"/>
                  <a:pt x="7283" y="14696"/>
                </a:cubicBezTo>
                <a:lnTo>
                  <a:pt x="6593" y="14718"/>
                </a:lnTo>
                <a:lnTo>
                  <a:pt x="6603" y="14585"/>
                </a:lnTo>
                <a:cubicBezTo>
                  <a:pt x="6610" y="14497"/>
                  <a:pt x="6584" y="14410"/>
                  <a:pt x="6525" y="14328"/>
                </a:cubicBezTo>
                <a:cubicBezTo>
                  <a:pt x="6457" y="14232"/>
                  <a:pt x="6444" y="14186"/>
                  <a:pt x="6474" y="14133"/>
                </a:cubicBezTo>
                <a:cubicBezTo>
                  <a:pt x="6496" y="14094"/>
                  <a:pt x="6544" y="14062"/>
                  <a:pt x="6581" y="14062"/>
                </a:cubicBezTo>
                <a:cubicBezTo>
                  <a:pt x="6714" y="14062"/>
                  <a:pt x="6889" y="13912"/>
                  <a:pt x="6946" y="13750"/>
                </a:cubicBezTo>
                <a:cubicBezTo>
                  <a:pt x="6982" y="13646"/>
                  <a:pt x="7004" y="13453"/>
                  <a:pt x="7004" y="13222"/>
                </a:cubicBezTo>
                <a:cubicBezTo>
                  <a:pt x="7005" y="12925"/>
                  <a:pt x="7017" y="12845"/>
                  <a:pt x="7072" y="12789"/>
                </a:cubicBezTo>
                <a:cubicBezTo>
                  <a:pt x="7108" y="12750"/>
                  <a:pt x="7172" y="12655"/>
                  <a:pt x="7214" y="12577"/>
                </a:cubicBezTo>
                <a:cubicBezTo>
                  <a:pt x="7280" y="12453"/>
                  <a:pt x="7284" y="12414"/>
                  <a:pt x="7247" y="12283"/>
                </a:cubicBezTo>
                <a:cubicBezTo>
                  <a:pt x="7224" y="12199"/>
                  <a:pt x="7183" y="12118"/>
                  <a:pt x="7155" y="12102"/>
                </a:cubicBezTo>
                <a:cubicBezTo>
                  <a:pt x="7128" y="12086"/>
                  <a:pt x="7106" y="12013"/>
                  <a:pt x="7106" y="11938"/>
                </a:cubicBezTo>
                <a:cubicBezTo>
                  <a:pt x="7106" y="11760"/>
                  <a:pt x="7047" y="11599"/>
                  <a:pt x="6981" y="11599"/>
                </a:cubicBezTo>
                <a:cubicBezTo>
                  <a:pt x="6939" y="11599"/>
                  <a:pt x="6933" y="11653"/>
                  <a:pt x="6951" y="11886"/>
                </a:cubicBezTo>
                <a:cubicBezTo>
                  <a:pt x="6970" y="12129"/>
                  <a:pt x="6965" y="12179"/>
                  <a:pt x="6914" y="12208"/>
                </a:cubicBezTo>
                <a:cubicBezTo>
                  <a:pt x="6860" y="12239"/>
                  <a:pt x="6855" y="12296"/>
                  <a:pt x="6876" y="12719"/>
                </a:cubicBezTo>
                <a:cubicBezTo>
                  <a:pt x="6896" y="13110"/>
                  <a:pt x="6890" y="13238"/>
                  <a:pt x="6840" y="13423"/>
                </a:cubicBezTo>
                <a:cubicBezTo>
                  <a:pt x="6774" y="13665"/>
                  <a:pt x="6640" y="13796"/>
                  <a:pt x="6559" y="13697"/>
                </a:cubicBezTo>
                <a:cubicBezTo>
                  <a:pt x="6535" y="13668"/>
                  <a:pt x="6507" y="13659"/>
                  <a:pt x="6495" y="13676"/>
                </a:cubicBezTo>
                <a:cubicBezTo>
                  <a:pt x="6449" y="13745"/>
                  <a:pt x="6234" y="13480"/>
                  <a:pt x="6175" y="13281"/>
                </a:cubicBezTo>
                <a:cubicBezTo>
                  <a:pt x="6114" y="13077"/>
                  <a:pt x="6114" y="13067"/>
                  <a:pt x="6185" y="12873"/>
                </a:cubicBezTo>
                <a:cubicBezTo>
                  <a:pt x="6226" y="12764"/>
                  <a:pt x="6340" y="12532"/>
                  <a:pt x="6437" y="12359"/>
                </a:cubicBezTo>
                <a:lnTo>
                  <a:pt x="6614" y="12045"/>
                </a:lnTo>
                <a:lnTo>
                  <a:pt x="6607" y="11655"/>
                </a:lnTo>
                <a:cubicBezTo>
                  <a:pt x="6601" y="11307"/>
                  <a:pt x="6608" y="11257"/>
                  <a:pt x="6676" y="11190"/>
                </a:cubicBezTo>
                <a:cubicBezTo>
                  <a:pt x="6772" y="11095"/>
                  <a:pt x="6774" y="10894"/>
                  <a:pt x="6682" y="10669"/>
                </a:cubicBezTo>
                <a:cubicBezTo>
                  <a:pt x="6625" y="10532"/>
                  <a:pt x="6589" y="10499"/>
                  <a:pt x="6495" y="10499"/>
                </a:cubicBezTo>
                <a:cubicBezTo>
                  <a:pt x="6431" y="10499"/>
                  <a:pt x="6360" y="10525"/>
                  <a:pt x="6339" y="10556"/>
                </a:cubicBezTo>
                <a:cubicBezTo>
                  <a:pt x="6313" y="10594"/>
                  <a:pt x="6280" y="10595"/>
                  <a:pt x="6235" y="10560"/>
                </a:cubicBezTo>
                <a:cubicBezTo>
                  <a:pt x="6199" y="10531"/>
                  <a:pt x="6109" y="10468"/>
                  <a:pt x="6036" y="10421"/>
                </a:cubicBezTo>
                <a:cubicBezTo>
                  <a:pt x="5901" y="10334"/>
                  <a:pt x="5834" y="10153"/>
                  <a:pt x="5889" y="10018"/>
                </a:cubicBezTo>
                <a:cubicBezTo>
                  <a:pt x="5912" y="9962"/>
                  <a:pt x="5907" y="9960"/>
                  <a:pt x="5862" y="10014"/>
                </a:cubicBezTo>
                <a:cubicBezTo>
                  <a:pt x="5817" y="10068"/>
                  <a:pt x="5799" y="10066"/>
                  <a:pt x="5762" y="10001"/>
                </a:cubicBezTo>
                <a:cubicBezTo>
                  <a:pt x="5706" y="9901"/>
                  <a:pt x="5607" y="9900"/>
                  <a:pt x="5552" y="9998"/>
                </a:cubicBezTo>
                <a:cubicBezTo>
                  <a:pt x="5529" y="10040"/>
                  <a:pt x="5487" y="10061"/>
                  <a:pt x="5460" y="10046"/>
                </a:cubicBezTo>
                <a:cubicBezTo>
                  <a:pt x="5428" y="10028"/>
                  <a:pt x="5397" y="10068"/>
                  <a:pt x="5375" y="10156"/>
                </a:cubicBezTo>
                <a:cubicBezTo>
                  <a:pt x="5355" y="10233"/>
                  <a:pt x="5321" y="10280"/>
                  <a:pt x="5301" y="10261"/>
                </a:cubicBezTo>
                <a:cubicBezTo>
                  <a:pt x="5233" y="10199"/>
                  <a:pt x="5103" y="10284"/>
                  <a:pt x="5062" y="10418"/>
                </a:cubicBezTo>
                <a:cubicBezTo>
                  <a:pt x="5034" y="10508"/>
                  <a:pt x="4993" y="10552"/>
                  <a:pt x="4934" y="10552"/>
                </a:cubicBezTo>
                <a:cubicBezTo>
                  <a:pt x="4833" y="10552"/>
                  <a:pt x="4790" y="10645"/>
                  <a:pt x="4756" y="10952"/>
                </a:cubicBezTo>
                <a:cubicBezTo>
                  <a:pt x="4743" y="11072"/>
                  <a:pt x="4710" y="11214"/>
                  <a:pt x="4683" y="11267"/>
                </a:cubicBezTo>
                <a:cubicBezTo>
                  <a:pt x="4595" y="11438"/>
                  <a:pt x="4619" y="11687"/>
                  <a:pt x="4735" y="11814"/>
                </a:cubicBezTo>
                <a:cubicBezTo>
                  <a:pt x="4791" y="11876"/>
                  <a:pt x="4847" y="11980"/>
                  <a:pt x="4858" y="12045"/>
                </a:cubicBezTo>
                <a:cubicBezTo>
                  <a:pt x="4869" y="12110"/>
                  <a:pt x="4911" y="12176"/>
                  <a:pt x="4951" y="12192"/>
                </a:cubicBezTo>
                <a:cubicBezTo>
                  <a:pt x="5068" y="12237"/>
                  <a:pt x="4978" y="12438"/>
                  <a:pt x="4842" y="12438"/>
                </a:cubicBezTo>
                <a:cubicBezTo>
                  <a:pt x="4784" y="12438"/>
                  <a:pt x="4737" y="12463"/>
                  <a:pt x="4737" y="12492"/>
                </a:cubicBezTo>
                <a:cubicBezTo>
                  <a:pt x="4737" y="12522"/>
                  <a:pt x="4698" y="12572"/>
                  <a:pt x="4649" y="12605"/>
                </a:cubicBezTo>
                <a:cubicBezTo>
                  <a:pt x="4587" y="12646"/>
                  <a:pt x="4566" y="12694"/>
                  <a:pt x="4579" y="12758"/>
                </a:cubicBezTo>
                <a:cubicBezTo>
                  <a:pt x="4591" y="12812"/>
                  <a:pt x="4576" y="12868"/>
                  <a:pt x="4542" y="12897"/>
                </a:cubicBezTo>
                <a:cubicBezTo>
                  <a:pt x="4492" y="12938"/>
                  <a:pt x="4489" y="12973"/>
                  <a:pt x="4525" y="13150"/>
                </a:cubicBezTo>
                <a:cubicBezTo>
                  <a:pt x="4586" y="13453"/>
                  <a:pt x="4718" y="13661"/>
                  <a:pt x="4817" y="13610"/>
                </a:cubicBezTo>
                <a:cubicBezTo>
                  <a:pt x="4860" y="13588"/>
                  <a:pt x="4952" y="13567"/>
                  <a:pt x="5020" y="13566"/>
                </a:cubicBezTo>
                <a:cubicBezTo>
                  <a:pt x="5130" y="13564"/>
                  <a:pt x="5144" y="13547"/>
                  <a:pt x="5155" y="13414"/>
                </a:cubicBezTo>
                <a:cubicBezTo>
                  <a:pt x="5162" y="13318"/>
                  <a:pt x="5191" y="13254"/>
                  <a:pt x="5235" y="13237"/>
                </a:cubicBezTo>
                <a:cubicBezTo>
                  <a:pt x="5290" y="13215"/>
                  <a:pt x="5303" y="13172"/>
                  <a:pt x="5295" y="13021"/>
                </a:cubicBezTo>
                <a:cubicBezTo>
                  <a:pt x="5286" y="12835"/>
                  <a:pt x="5288" y="12832"/>
                  <a:pt x="5402" y="12848"/>
                </a:cubicBezTo>
                <a:cubicBezTo>
                  <a:pt x="5467" y="12858"/>
                  <a:pt x="5543" y="12836"/>
                  <a:pt x="5572" y="12800"/>
                </a:cubicBezTo>
                <a:cubicBezTo>
                  <a:pt x="5617" y="12745"/>
                  <a:pt x="5644" y="12763"/>
                  <a:pt x="5737" y="12900"/>
                </a:cubicBezTo>
                <a:cubicBezTo>
                  <a:pt x="5824" y="13030"/>
                  <a:pt x="5839" y="13079"/>
                  <a:pt x="5806" y="13129"/>
                </a:cubicBezTo>
                <a:cubicBezTo>
                  <a:pt x="5782" y="13164"/>
                  <a:pt x="5762" y="13249"/>
                  <a:pt x="5762" y="13317"/>
                </a:cubicBezTo>
                <a:cubicBezTo>
                  <a:pt x="5762" y="13497"/>
                  <a:pt x="5708" y="13620"/>
                  <a:pt x="5576" y="13741"/>
                </a:cubicBezTo>
                <a:cubicBezTo>
                  <a:pt x="5500" y="13811"/>
                  <a:pt x="5412" y="13980"/>
                  <a:pt x="5324" y="14224"/>
                </a:cubicBezTo>
                <a:cubicBezTo>
                  <a:pt x="5208" y="14547"/>
                  <a:pt x="5191" y="14633"/>
                  <a:pt x="5209" y="14824"/>
                </a:cubicBezTo>
                <a:cubicBezTo>
                  <a:pt x="5230" y="15057"/>
                  <a:pt x="5207" y="15119"/>
                  <a:pt x="5047" y="15240"/>
                </a:cubicBezTo>
                <a:cubicBezTo>
                  <a:pt x="5007" y="15270"/>
                  <a:pt x="4875" y="15513"/>
                  <a:pt x="4753" y="15780"/>
                </a:cubicBezTo>
                <a:cubicBezTo>
                  <a:pt x="4533" y="16262"/>
                  <a:pt x="4530" y="16270"/>
                  <a:pt x="4529" y="16634"/>
                </a:cubicBezTo>
                <a:cubicBezTo>
                  <a:pt x="4528" y="16991"/>
                  <a:pt x="4532" y="17005"/>
                  <a:pt x="4642" y="17106"/>
                </a:cubicBezTo>
                <a:cubicBezTo>
                  <a:pt x="4733" y="17189"/>
                  <a:pt x="5037" y="17347"/>
                  <a:pt x="5293" y="17447"/>
                </a:cubicBezTo>
                <a:cubicBezTo>
                  <a:pt x="5326" y="17460"/>
                  <a:pt x="5324" y="17520"/>
                  <a:pt x="5286" y="17706"/>
                </a:cubicBezTo>
                <a:cubicBezTo>
                  <a:pt x="5242" y="17925"/>
                  <a:pt x="5244" y="17948"/>
                  <a:pt x="5297" y="17973"/>
                </a:cubicBezTo>
                <a:cubicBezTo>
                  <a:pt x="5435" y="18035"/>
                  <a:pt x="5462" y="18089"/>
                  <a:pt x="5457" y="18279"/>
                </a:cubicBezTo>
                <a:cubicBezTo>
                  <a:pt x="5453" y="18499"/>
                  <a:pt x="5403" y="18603"/>
                  <a:pt x="5333" y="18538"/>
                </a:cubicBezTo>
                <a:cubicBezTo>
                  <a:pt x="5250" y="18462"/>
                  <a:pt x="5170" y="18463"/>
                  <a:pt x="5125" y="18545"/>
                </a:cubicBezTo>
                <a:cubicBezTo>
                  <a:pt x="5086" y="18614"/>
                  <a:pt x="5071" y="18615"/>
                  <a:pt x="5002" y="18548"/>
                </a:cubicBezTo>
                <a:cubicBezTo>
                  <a:pt x="4929" y="18477"/>
                  <a:pt x="4919" y="18480"/>
                  <a:pt x="4882" y="18603"/>
                </a:cubicBezTo>
                <a:cubicBezTo>
                  <a:pt x="4848" y="18713"/>
                  <a:pt x="4832" y="18725"/>
                  <a:pt x="4789" y="18673"/>
                </a:cubicBezTo>
                <a:cubicBezTo>
                  <a:pt x="4760" y="18637"/>
                  <a:pt x="4737" y="18629"/>
                  <a:pt x="4736" y="18654"/>
                </a:cubicBezTo>
                <a:cubicBezTo>
                  <a:pt x="4735" y="18679"/>
                  <a:pt x="4714" y="18658"/>
                  <a:pt x="4687" y="18606"/>
                </a:cubicBezTo>
                <a:cubicBezTo>
                  <a:pt x="4645" y="18523"/>
                  <a:pt x="4637" y="18523"/>
                  <a:pt x="4618" y="18597"/>
                </a:cubicBezTo>
                <a:cubicBezTo>
                  <a:pt x="4606" y="18643"/>
                  <a:pt x="4579" y="18665"/>
                  <a:pt x="4558" y="18646"/>
                </a:cubicBezTo>
                <a:cubicBezTo>
                  <a:pt x="4538" y="18627"/>
                  <a:pt x="4500" y="18653"/>
                  <a:pt x="4476" y="18704"/>
                </a:cubicBezTo>
                <a:cubicBezTo>
                  <a:pt x="4447" y="18762"/>
                  <a:pt x="4421" y="18775"/>
                  <a:pt x="4407" y="18740"/>
                </a:cubicBezTo>
                <a:cubicBezTo>
                  <a:pt x="4385" y="18687"/>
                  <a:pt x="4291" y="18697"/>
                  <a:pt x="4171" y="18765"/>
                </a:cubicBezTo>
                <a:cubicBezTo>
                  <a:pt x="4142" y="18782"/>
                  <a:pt x="4090" y="18801"/>
                  <a:pt x="4056" y="18807"/>
                </a:cubicBezTo>
                <a:cubicBezTo>
                  <a:pt x="4022" y="18813"/>
                  <a:pt x="3987" y="18821"/>
                  <a:pt x="3977" y="18824"/>
                </a:cubicBezTo>
                <a:cubicBezTo>
                  <a:pt x="3967" y="18828"/>
                  <a:pt x="3953" y="18825"/>
                  <a:pt x="3945" y="18818"/>
                </a:cubicBezTo>
                <a:cubicBezTo>
                  <a:pt x="3937" y="18811"/>
                  <a:pt x="3900" y="18847"/>
                  <a:pt x="3861" y="18900"/>
                </a:cubicBezTo>
                <a:cubicBezTo>
                  <a:pt x="3815" y="18961"/>
                  <a:pt x="3781" y="18975"/>
                  <a:pt x="3766" y="18939"/>
                </a:cubicBezTo>
                <a:cubicBezTo>
                  <a:pt x="3728" y="18849"/>
                  <a:pt x="3686" y="18875"/>
                  <a:pt x="3662" y="19002"/>
                </a:cubicBezTo>
                <a:cubicBezTo>
                  <a:pt x="3642" y="19111"/>
                  <a:pt x="3637" y="19113"/>
                  <a:pt x="3594" y="19030"/>
                </a:cubicBezTo>
                <a:cubicBezTo>
                  <a:pt x="3559" y="18963"/>
                  <a:pt x="3536" y="18955"/>
                  <a:pt x="3506" y="19000"/>
                </a:cubicBezTo>
                <a:cubicBezTo>
                  <a:pt x="3484" y="19033"/>
                  <a:pt x="3430" y="19064"/>
                  <a:pt x="3386" y="19072"/>
                </a:cubicBezTo>
                <a:cubicBezTo>
                  <a:pt x="3161" y="19110"/>
                  <a:pt x="3083" y="19132"/>
                  <a:pt x="3048" y="19164"/>
                </a:cubicBezTo>
                <a:cubicBezTo>
                  <a:pt x="3027" y="19183"/>
                  <a:pt x="3000" y="19177"/>
                  <a:pt x="2987" y="19147"/>
                </a:cubicBezTo>
                <a:cubicBezTo>
                  <a:pt x="2951" y="19060"/>
                  <a:pt x="2908" y="19086"/>
                  <a:pt x="2884" y="19211"/>
                </a:cubicBezTo>
                <a:lnTo>
                  <a:pt x="2862" y="19329"/>
                </a:lnTo>
                <a:lnTo>
                  <a:pt x="2798" y="19217"/>
                </a:lnTo>
                <a:cubicBezTo>
                  <a:pt x="2727" y="19092"/>
                  <a:pt x="2684" y="19110"/>
                  <a:pt x="2619" y="19293"/>
                </a:cubicBezTo>
                <a:cubicBezTo>
                  <a:pt x="2588" y="19380"/>
                  <a:pt x="2564" y="19400"/>
                  <a:pt x="2533" y="19362"/>
                </a:cubicBezTo>
                <a:cubicBezTo>
                  <a:pt x="2510" y="19333"/>
                  <a:pt x="2470" y="19328"/>
                  <a:pt x="2445" y="19351"/>
                </a:cubicBezTo>
                <a:cubicBezTo>
                  <a:pt x="2420" y="19374"/>
                  <a:pt x="2362" y="19381"/>
                  <a:pt x="2318" y="19368"/>
                </a:cubicBezTo>
                <a:cubicBezTo>
                  <a:pt x="2256" y="19351"/>
                  <a:pt x="2232" y="19374"/>
                  <a:pt x="2216" y="19463"/>
                </a:cubicBezTo>
                <a:cubicBezTo>
                  <a:pt x="2198" y="19566"/>
                  <a:pt x="2188" y="19572"/>
                  <a:pt x="2138" y="19511"/>
                </a:cubicBezTo>
                <a:cubicBezTo>
                  <a:pt x="2093" y="19455"/>
                  <a:pt x="2066" y="19454"/>
                  <a:pt x="2014" y="19501"/>
                </a:cubicBezTo>
                <a:cubicBezTo>
                  <a:pt x="1969" y="19543"/>
                  <a:pt x="1940" y="19545"/>
                  <a:pt x="1925" y="19508"/>
                </a:cubicBezTo>
                <a:cubicBezTo>
                  <a:pt x="1912" y="19477"/>
                  <a:pt x="1880" y="19465"/>
                  <a:pt x="1854" y="19480"/>
                </a:cubicBezTo>
                <a:cubicBezTo>
                  <a:pt x="1827" y="19495"/>
                  <a:pt x="1796" y="19485"/>
                  <a:pt x="1784" y="19457"/>
                </a:cubicBezTo>
                <a:cubicBezTo>
                  <a:pt x="1752" y="19381"/>
                  <a:pt x="1590" y="19442"/>
                  <a:pt x="1537" y="19549"/>
                </a:cubicBezTo>
                <a:cubicBezTo>
                  <a:pt x="1511" y="19601"/>
                  <a:pt x="1478" y="19626"/>
                  <a:pt x="1464" y="19605"/>
                </a:cubicBezTo>
                <a:cubicBezTo>
                  <a:pt x="1449" y="19583"/>
                  <a:pt x="1417" y="19610"/>
                  <a:pt x="1392" y="19664"/>
                </a:cubicBezTo>
                <a:cubicBezTo>
                  <a:pt x="1360" y="19731"/>
                  <a:pt x="1313" y="19756"/>
                  <a:pt x="1240" y="19743"/>
                </a:cubicBezTo>
                <a:cubicBezTo>
                  <a:pt x="1181" y="19733"/>
                  <a:pt x="1125" y="19747"/>
                  <a:pt x="1113" y="19776"/>
                </a:cubicBezTo>
                <a:cubicBezTo>
                  <a:pt x="1101" y="19805"/>
                  <a:pt x="1072" y="19811"/>
                  <a:pt x="1049" y="19789"/>
                </a:cubicBezTo>
                <a:cubicBezTo>
                  <a:pt x="971" y="19717"/>
                  <a:pt x="891" y="19725"/>
                  <a:pt x="870" y="19806"/>
                </a:cubicBezTo>
                <a:cubicBezTo>
                  <a:pt x="858" y="19850"/>
                  <a:pt x="834" y="19873"/>
                  <a:pt x="815" y="19857"/>
                </a:cubicBezTo>
                <a:cubicBezTo>
                  <a:pt x="797" y="19840"/>
                  <a:pt x="772" y="19851"/>
                  <a:pt x="759" y="19881"/>
                </a:cubicBezTo>
                <a:cubicBezTo>
                  <a:pt x="743" y="19919"/>
                  <a:pt x="722" y="19920"/>
                  <a:pt x="694" y="19884"/>
                </a:cubicBezTo>
                <a:cubicBezTo>
                  <a:pt x="630" y="19806"/>
                  <a:pt x="501" y="19837"/>
                  <a:pt x="484" y="19935"/>
                </a:cubicBezTo>
                <a:cubicBezTo>
                  <a:pt x="474" y="19990"/>
                  <a:pt x="438" y="20016"/>
                  <a:pt x="384" y="20007"/>
                </a:cubicBezTo>
                <a:cubicBezTo>
                  <a:pt x="338" y="20000"/>
                  <a:pt x="301" y="19988"/>
                  <a:pt x="301" y="19983"/>
                </a:cubicBezTo>
                <a:cubicBezTo>
                  <a:pt x="301" y="19977"/>
                  <a:pt x="254" y="19964"/>
                  <a:pt x="196" y="19955"/>
                </a:cubicBezTo>
                <a:cubicBezTo>
                  <a:pt x="63" y="19932"/>
                  <a:pt x="0" y="20010"/>
                  <a:pt x="0" y="20200"/>
                </a:cubicBezTo>
                <a:lnTo>
                  <a:pt x="0" y="20351"/>
                </a:lnTo>
                <a:lnTo>
                  <a:pt x="10800" y="20351"/>
                </a:lnTo>
                <a:lnTo>
                  <a:pt x="21600" y="20351"/>
                </a:lnTo>
                <a:lnTo>
                  <a:pt x="21600" y="18910"/>
                </a:lnTo>
                <a:cubicBezTo>
                  <a:pt x="21600" y="17843"/>
                  <a:pt x="21589" y="17473"/>
                  <a:pt x="21559" y="17482"/>
                </a:cubicBezTo>
                <a:cubicBezTo>
                  <a:pt x="21536" y="17490"/>
                  <a:pt x="21509" y="17440"/>
                  <a:pt x="21498" y="17374"/>
                </a:cubicBezTo>
                <a:cubicBezTo>
                  <a:pt x="21473" y="17228"/>
                  <a:pt x="21433" y="17220"/>
                  <a:pt x="21370" y="17347"/>
                </a:cubicBezTo>
                <a:cubicBezTo>
                  <a:pt x="21326" y="17434"/>
                  <a:pt x="21321" y="17434"/>
                  <a:pt x="21300" y="17355"/>
                </a:cubicBezTo>
                <a:cubicBezTo>
                  <a:pt x="21277" y="17268"/>
                  <a:pt x="21157" y="17257"/>
                  <a:pt x="21073" y="17335"/>
                </a:cubicBezTo>
                <a:cubicBezTo>
                  <a:pt x="21046" y="17360"/>
                  <a:pt x="21023" y="17335"/>
                  <a:pt x="21011" y="17268"/>
                </a:cubicBezTo>
                <a:cubicBezTo>
                  <a:pt x="20988" y="17138"/>
                  <a:pt x="20891" y="17075"/>
                  <a:pt x="20853" y="17164"/>
                </a:cubicBezTo>
                <a:cubicBezTo>
                  <a:pt x="20838" y="17200"/>
                  <a:pt x="20790" y="17230"/>
                  <a:pt x="20745" y="17231"/>
                </a:cubicBezTo>
                <a:cubicBezTo>
                  <a:pt x="20700" y="17233"/>
                  <a:pt x="20644" y="17252"/>
                  <a:pt x="20621" y="17274"/>
                </a:cubicBezTo>
                <a:cubicBezTo>
                  <a:pt x="20595" y="17299"/>
                  <a:pt x="20563" y="17273"/>
                  <a:pt x="20539" y="17207"/>
                </a:cubicBezTo>
                <a:cubicBezTo>
                  <a:pt x="20511" y="17127"/>
                  <a:pt x="20485" y="17112"/>
                  <a:pt x="20442" y="17148"/>
                </a:cubicBezTo>
                <a:cubicBezTo>
                  <a:pt x="20403" y="17181"/>
                  <a:pt x="20358" y="17169"/>
                  <a:pt x="20302" y="17115"/>
                </a:cubicBezTo>
                <a:cubicBezTo>
                  <a:pt x="20226" y="17041"/>
                  <a:pt x="20215" y="17042"/>
                  <a:pt x="20172" y="17128"/>
                </a:cubicBezTo>
                <a:cubicBezTo>
                  <a:pt x="20140" y="17195"/>
                  <a:pt x="20119" y="17205"/>
                  <a:pt x="20101" y="17161"/>
                </a:cubicBezTo>
                <a:cubicBezTo>
                  <a:pt x="20087" y="17128"/>
                  <a:pt x="20060" y="17116"/>
                  <a:pt x="20040" y="17133"/>
                </a:cubicBezTo>
                <a:cubicBezTo>
                  <a:pt x="20021" y="17151"/>
                  <a:pt x="19995" y="17112"/>
                  <a:pt x="19984" y="17047"/>
                </a:cubicBezTo>
                <a:lnTo>
                  <a:pt x="19963" y="16927"/>
                </a:lnTo>
                <a:lnTo>
                  <a:pt x="19931" y="17053"/>
                </a:lnTo>
                <a:cubicBezTo>
                  <a:pt x="19901" y="17173"/>
                  <a:pt x="19896" y="17175"/>
                  <a:pt x="19851" y="17086"/>
                </a:cubicBezTo>
                <a:cubicBezTo>
                  <a:pt x="19822" y="17027"/>
                  <a:pt x="19795" y="17012"/>
                  <a:pt x="19780" y="17047"/>
                </a:cubicBezTo>
                <a:cubicBezTo>
                  <a:pt x="19746" y="17129"/>
                  <a:pt x="19585" y="16952"/>
                  <a:pt x="19585" y="16833"/>
                </a:cubicBezTo>
                <a:cubicBezTo>
                  <a:pt x="19585" y="16739"/>
                  <a:pt x="19550" y="16713"/>
                  <a:pt x="19452" y="16732"/>
                </a:cubicBezTo>
                <a:cubicBezTo>
                  <a:pt x="19345" y="16753"/>
                  <a:pt x="19112" y="15524"/>
                  <a:pt x="19032" y="14508"/>
                </a:cubicBezTo>
                <a:cubicBezTo>
                  <a:pt x="19004" y="14162"/>
                  <a:pt x="18972" y="13758"/>
                  <a:pt x="18961" y="13609"/>
                </a:cubicBezTo>
                <a:cubicBezTo>
                  <a:pt x="18942" y="13369"/>
                  <a:pt x="18948" y="13334"/>
                  <a:pt x="19016" y="13280"/>
                </a:cubicBezTo>
                <a:cubicBezTo>
                  <a:pt x="19084" y="13226"/>
                  <a:pt x="19098" y="13236"/>
                  <a:pt x="19141" y="13389"/>
                </a:cubicBezTo>
                <a:cubicBezTo>
                  <a:pt x="19188" y="13555"/>
                  <a:pt x="19190" y="13557"/>
                  <a:pt x="19202" y="13432"/>
                </a:cubicBezTo>
                <a:cubicBezTo>
                  <a:pt x="19216" y="13300"/>
                  <a:pt x="19230" y="13293"/>
                  <a:pt x="19355" y="13358"/>
                </a:cubicBezTo>
                <a:cubicBezTo>
                  <a:pt x="19426" y="13395"/>
                  <a:pt x="19426" y="13396"/>
                  <a:pt x="19355" y="13314"/>
                </a:cubicBezTo>
                <a:cubicBezTo>
                  <a:pt x="19289" y="13238"/>
                  <a:pt x="19289" y="13229"/>
                  <a:pt x="19347" y="13196"/>
                </a:cubicBezTo>
                <a:cubicBezTo>
                  <a:pt x="19380" y="13177"/>
                  <a:pt x="19400" y="13142"/>
                  <a:pt x="19390" y="13119"/>
                </a:cubicBezTo>
                <a:cubicBezTo>
                  <a:pt x="19369" y="13068"/>
                  <a:pt x="19656" y="12745"/>
                  <a:pt x="19692" y="12778"/>
                </a:cubicBezTo>
                <a:cubicBezTo>
                  <a:pt x="19706" y="12791"/>
                  <a:pt x="19709" y="12965"/>
                  <a:pt x="19700" y="13162"/>
                </a:cubicBezTo>
                <a:cubicBezTo>
                  <a:pt x="19678" y="13613"/>
                  <a:pt x="19792" y="14203"/>
                  <a:pt x="19944" y="14429"/>
                </a:cubicBezTo>
                <a:cubicBezTo>
                  <a:pt x="19999" y="14510"/>
                  <a:pt x="20044" y="14613"/>
                  <a:pt x="20044" y="14655"/>
                </a:cubicBezTo>
                <a:cubicBezTo>
                  <a:pt x="20044" y="14697"/>
                  <a:pt x="20069" y="14747"/>
                  <a:pt x="20098" y="14763"/>
                </a:cubicBezTo>
                <a:cubicBezTo>
                  <a:pt x="20127" y="14780"/>
                  <a:pt x="20151" y="14835"/>
                  <a:pt x="20151" y="14886"/>
                </a:cubicBezTo>
                <a:cubicBezTo>
                  <a:pt x="20151" y="15013"/>
                  <a:pt x="20365" y="15220"/>
                  <a:pt x="20548" y="15271"/>
                </a:cubicBezTo>
                <a:cubicBezTo>
                  <a:pt x="20631" y="15294"/>
                  <a:pt x="20729" y="15331"/>
                  <a:pt x="20765" y="15352"/>
                </a:cubicBezTo>
                <a:cubicBezTo>
                  <a:pt x="20820" y="15383"/>
                  <a:pt x="20826" y="15371"/>
                  <a:pt x="20805" y="15276"/>
                </a:cubicBezTo>
                <a:cubicBezTo>
                  <a:pt x="20789" y="15198"/>
                  <a:pt x="20799" y="15152"/>
                  <a:pt x="20837" y="15130"/>
                </a:cubicBezTo>
                <a:cubicBezTo>
                  <a:pt x="20908" y="15090"/>
                  <a:pt x="20910" y="14953"/>
                  <a:pt x="20840" y="14953"/>
                </a:cubicBezTo>
                <a:cubicBezTo>
                  <a:pt x="20811" y="14953"/>
                  <a:pt x="20768" y="14907"/>
                  <a:pt x="20744" y="14849"/>
                </a:cubicBezTo>
                <a:cubicBezTo>
                  <a:pt x="20720" y="14791"/>
                  <a:pt x="20686" y="14744"/>
                  <a:pt x="20669" y="14744"/>
                </a:cubicBezTo>
                <a:cubicBezTo>
                  <a:pt x="20652" y="14744"/>
                  <a:pt x="20592" y="14695"/>
                  <a:pt x="20536" y="14635"/>
                </a:cubicBezTo>
                <a:cubicBezTo>
                  <a:pt x="20479" y="14576"/>
                  <a:pt x="20397" y="14522"/>
                  <a:pt x="20353" y="14515"/>
                </a:cubicBezTo>
                <a:cubicBezTo>
                  <a:pt x="20308" y="14507"/>
                  <a:pt x="20254" y="14485"/>
                  <a:pt x="20232" y="14465"/>
                </a:cubicBezTo>
                <a:cubicBezTo>
                  <a:pt x="20211" y="14445"/>
                  <a:pt x="20168" y="14444"/>
                  <a:pt x="20138" y="14461"/>
                </a:cubicBezTo>
                <a:cubicBezTo>
                  <a:pt x="20065" y="14503"/>
                  <a:pt x="19882" y="14119"/>
                  <a:pt x="19815" y="13783"/>
                </a:cubicBezTo>
                <a:cubicBezTo>
                  <a:pt x="19753" y="13477"/>
                  <a:pt x="19746" y="13020"/>
                  <a:pt x="19798" y="12741"/>
                </a:cubicBezTo>
                <a:cubicBezTo>
                  <a:pt x="19843" y="12502"/>
                  <a:pt x="19889" y="12455"/>
                  <a:pt x="19970" y="12563"/>
                </a:cubicBezTo>
                <a:cubicBezTo>
                  <a:pt x="20110" y="12750"/>
                  <a:pt x="20232" y="12576"/>
                  <a:pt x="20218" y="12210"/>
                </a:cubicBezTo>
                <a:cubicBezTo>
                  <a:pt x="20213" y="12084"/>
                  <a:pt x="20235" y="11921"/>
                  <a:pt x="20270" y="11820"/>
                </a:cubicBezTo>
                <a:cubicBezTo>
                  <a:pt x="20331" y="11647"/>
                  <a:pt x="20398" y="11636"/>
                  <a:pt x="20398" y="11800"/>
                </a:cubicBezTo>
                <a:cubicBezTo>
                  <a:pt x="20398" y="11848"/>
                  <a:pt x="20424" y="11959"/>
                  <a:pt x="20454" y="12045"/>
                </a:cubicBezTo>
                <a:cubicBezTo>
                  <a:pt x="20485" y="12132"/>
                  <a:pt x="20519" y="12314"/>
                  <a:pt x="20530" y="12451"/>
                </a:cubicBezTo>
                <a:cubicBezTo>
                  <a:pt x="20543" y="12615"/>
                  <a:pt x="20566" y="12700"/>
                  <a:pt x="20598" y="12700"/>
                </a:cubicBezTo>
                <a:cubicBezTo>
                  <a:pt x="20716" y="12700"/>
                  <a:pt x="20724" y="13186"/>
                  <a:pt x="20608" y="13278"/>
                </a:cubicBezTo>
                <a:cubicBezTo>
                  <a:pt x="20565" y="13311"/>
                  <a:pt x="20536" y="13311"/>
                  <a:pt x="20522" y="13277"/>
                </a:cubicBezTo>
                <a:cubicBezTo>
                  <a:pt x="20484" y="13184"/>
                  <a:pt x="20398" y="13220"/>
                  <a:pt x="20398" y="13328"/>
                </a:cubicBezTo>
                <a:cubicBezTo>
                  <a:pt x="20398" y="13406"/>
                  <a:pt x="20422" y="13434"/>
                  <a:pt x="20488" y="13434"/>
                </a:cubicBezTo>
                <a:cubicBezTo>
                  <a:pt x="20603" y="13434"/>
                  <a:pt x="20634" y="13555"/>
                  <a:pt x="20562" y="13720"/>
                </a:cubicBezTo>
                <a:cubicBezTo>
                  <a:pt x="20490" y="13881"/>
                  <a:pt x="20489" y="13958"/>
                  <a:pt x="20558" y="13958"/>
                </a:cubicBezTo>
                <a:cubicBezTo>
                  <a:pt x="20588" y="13958"/>
                  <a:pt x="20628" y="13893"/>
                  <a:pt x="20649" y="13814"/>
                </a:cubicBezTo>
                <a:cubicBezTo>
                  <a:pt x="20685" y="13674"/>
                  <a:pt x="20687" y="13673"/>
                  <a:pt x="20736" y="13771"/>
                </a:cubicBezTo>
                <a:cubicBezTo>
                  <a:pt x="20764" y="13827"/>
                  <a:pt x="20787" y="13891"/>
                  <a:pt x="20787" y="13915"/>
                </a:cubicBezTo>
                <a:cubicBezTo>
                  <a:pt x="20787" y="13938"/>
                  <a:pt x="20812" y="13958"/>
                  <a:pt x="20842" y="13958"/>
                </a:cubicBezTo>
                <a:cubicBezTo>
                  <a:pt x="20881" y="13958"/>
                  <a:pt x="20891" y="13928"/>
                  <a:pt x="20876" y="13858"/>
                </a:cubicBezTo>
                <a:cubicBezTo>
                  <a:pt x="20853" y="13750"/>
                  <a:pt x="20910" y="13659"/>
                  <a:pt x="20946" y="13746"/>
                </a:cubicBezTo>
                <a:cubicBezTo>
                  <a:pt x="20978" y="13824"/>
                  <a:pt x="21035" y="13812"/>
                  <a:pt x="21035" y="13727"/>
                </a:cubicBezTo>
                <a:cubicBezTo>
                  <a:pt x="21035" y="13687"/>
                  <a:pt x="21011" y="13640"/>
                  <a:pt x="20982" y="13624"/>
                </a:cubicBezTo>
                <a:cubicBezTo>
                  <a:pt x="20952" y="13607"/>
                  <a:pt x="20929" y="13542"/>
                  <a:pt x="20929" y="13478"/>
                </a:cubicBezTo>
                <a:cubicBezTo>
                  <a:pt x="20929" y="13414"/>
                  <a:pt x="20895" y="13309"/>
                  <a:pt x="20853" y="13244"/>
                </a:cubicBezTo>
                <a:cubicBezTo>
                  <a:pt x="20753" y="13086"/>
                  <a:pt x="20718" y="12663"/>
                  <a:pt x="20801" y="12616"/>
                </a:cubicBezTo>
                <a:cubicBezTo>
                  <a:pt x="20846" y="12591"/>
                  <a:pt x="20850" y="12566"/>
                  <a:pt x="20820" y="12513"/>
                </a:cubicBezTo>
                <a:cubicBezTo>
                  <a:pt x="20798" y="12474"/>
                  <a:pt x="20776" y="12317"/>
                  <a:pt x="20769" y="12164"/>
                </a:cubicBezTo>
                <a:cubicBezTo>
                  <a:pt x="20763" y="12011"/>
                  <a:pt x="20755" y="11887"/>
                  <a:pt x="20753" y="11887"/>
                </a:cubicBezTo>
                <a:cubicBezTo>
                  <a:pt x="20750" y="11887"/>
                  <a:pt x="20741" y="11793"/>
                  <a:pt x="20734" y="11678"/>
                </a:cubicBezTo>
                <a:cubicBezTo>
                  <a:pt x="20726" y="11562"/>
                  <a:pt x="20710" y="11342"/>
                  <a:pt x="20698" y="11190"/>
                </a:cubicBezTo>
                <a:cubicBezTo>
                  <a:pt x="20683" y="11010"/>
                  <a:pt x="20690" y="10886"/>
                  <a:pt x="20716" y="10840"/>
                </a:cubicBezTo>
                <a:cubicBezTo>
                  <a:pt x="20739" y="10800"/>
                  <a:pt x="20751" y="10714"/>
                  <a:pt x="20745" y="10651"/>
                </a:cubicBezTo>
                <a:cubicBezTo>
                  <a:pt x="20736" y="10557"/>
                  <a:pt x="20761" y="10523"/>
                  <a:pt x="20874" y="10465"/>
                </a:cubicBezTo>
                <a:cubicBezTo>
                  <a:pt x="21112" y="10342"/>
                  <a:pt x="21317" y="9981"/>
                  <a:pt x="21317" y="9687"/>
                </a:cubicBezTo>
                <a:cubicBezTo>
                  <a:pt x="21317" y="9350"/>
                  <a:pt x="21150" y="9105"/>
                  <a:pt x="20707" y="8793"/>
                </a:cubicBezTo>
                <a:cubicBezTo>
                  <a:pt x="20477" y="8631"/>
                  <a:pt x="20438" y="8588"/>
                  <a:pt x="20474" y="8524"/>
                </a:cubicBezTo>
                <a:cubicBezTo>
                  <a:pt x="20533" y="8419"/>
                  <a:pt x="20735" y="8276"/>
                  <a:pt x="20945" y="8192"/>
                </a:cubicBezTo>
                <a:cubicBezTo>
                  <a:pt x="21152" y="8108"/>
                  <a:pt x="21401" y="7772"/>
                  <a:pt x="21434" y="7531"/>
                </a:cubicBezTo>
                <a:cubicBezTo>
                  <a:pt x="21461" y="7328"/>
                  <a:pt x="21411" y="7007"/>
                  <a:pt x="21333" y="6880"/>
                </a:cubicBezTo>
                <a:cubicBezTo>
                  <a:pt x="21189" y="6645"/>
                  <a:pt x="20826" y="6712"/>
                  <a:pt x="20549" y="7025"/>
                </a:cubicBezTo>
                <a:cubicBezTo>
                  <a:pt x="20463" y="7123"/>
                  <a:pt x="20376" y="7196"/>
                  <a:pt x="20357" y="7186"/>
                </a:cubicBezTo>
                <a:cubicBezTo>
                  <a:pt x="20338" y="7177"/>
                  <a:pt x="20316" y="7029"/>
                  <a:pt x="20308" y="6858"/>
                </a:cubicBezTo>
                <a:cubicBezTo>
                  <a:pt x="20299" y="6687"/>
                  <a:pt x="20276" y="6524"/>
                  <a:pt x="20257" y="6495"/>
                </a:cubicBezTo>
                <a:cubicBezTo>
                  <a:pt x="20185" y="6389"/>
                  <a:pt x="20221" y="6207"/>
                  <a:pt x="20340" y="6074"/>
                </a:cubicBezTo>
                <a:cubicBezTo>
                  <a:pt x="20404" y="6000"/>
                  <a:pt x="20500" y="5828"/>
                  <a:pt x="20553" y="5691"/>
                </a:cubicBezTo>
                <a:cubicBezTo>
                  <a:pt x="20605" y="5554"/>
                  <a:pt x="20664" y="5407"/>
                  <a:pt x="20684" y="5363"/>
                </a:cubicBezTo>
                <a:cubicBezTo>
                  <a:pt x="20710" y="5308"/>
                  <a:pt x="20710" y="5240"/>
                  <a:pt x="20683" y="5135"/>
                </a:cubicBezTo>
                <a:cubicBezTo>
                  <a:pt x="20647" y="4997"/>
                  <a:pt x="20634" y="4987"/>
                  <a:pt x="20512" y="5021"/>
                </a:cubicBezTo>
                <a:cubicBezTo>
                  <a:pt x="20307" y="5077"/>
                  <a:pt x="20041" y="5372"/>
                  <a:pt x="19874" y="5724"/>
                </a:cubicBezTo>
                <a:cubicBezTo>
                  <a:pt x="19732" y="6024"/>
                  <a:pt x="19728" y="6041"/>
                  <a:pt x="19794" y="6093"/>
                </a:cubicBezTo>
                <a:cubicBezTo>
                  <a:pt x="19832" y="6123"/>
                  <a:pt x="19884" y="6149"/>
                  <a:pt x="19910" y="6149"/>
                </a:cubicBezTo>
                <a:cubicBezTo>
                  <a:pt x="19935" y="6149"/>
                  <a:pt x="20002" y="6205"/>
                  <a:pt x="20059" y="6272"/>
                </a:cubicBezTo>
                <a:cubicBezTo>
                  <a:pt x="20162" y="6394"/>
                  <a:pt x="20162" y="6516"/>
                  <a:pt x="20059" y="6516"/>
                </a:cubicBezTo>
                <a:cubicBezTo>
                  <a:pt x="20019" y="6516"/>
                  <a:pt x="20015" y="6539"/>
                  <a:pt x="20040" y="6606"/>
                </a:cubicBezTo>
                <a:cubicBezTo>
                  <a:pt x="20087" y="6730"/>
                  <a:pt x="19995" y="6978"/>
                  <a:pt x="19893" y="7009"/>
                </a:cubicBezTo>
                <a:cubicBezTo>
                  <a:pt x="19850" y="7022"/>
                  <a:pt x="19730" y="7046"/>
                  <a:pt x="19626" y="7061"/>
                </a:cubicBezTo>
                <a:cubicBezTo>
                  <a:pt x="19243" y="7117"/>
                  <a:pt x="19088" y="7417"/>
                  <a:pt x="19285" y="7721"/>
                </a:cubicBezTo>
                <a:cubicBezTo>
                  <a:pt x="19342" y="7811"/>
                  <a:pt x="19364" y="7881"/>
                  <a:pt x="19341" y="7902"/>
                </a:cubicBezTo>
                <a:cubicBezTo>
                  <a:pt x="19271" y="7966"/>
                  <a:pt x="18967" y="7993"/>
                  <a:pt x="18878" y="7943"/>
                </a:cubicBezTo>
                <a:lnTo>
                  <a:pt x="18789" y="7893"/>
                </a:lnTo>
                <a:lnTo>
                  <a:pt x="18799" y="6773"/>
                </a:lnTo>
                <a:cubicBezTo>
                  <a:pt x="18809" y="5666"/>
                  <a:pt x="18810" y="5649"/>
                  <a:pt x="18901" y="5442"/>
                </a:cubicBezTo>
                <a:cubicBezTo>
                  <a:pt x="19007" y="5199"/>
                  <a:pt x="19060" y="5129"/>
                  <a:pt x="19514" y="4610"/>
                </a:cubicBezTo>
                <a:cubicBezTo>
                  <a:pt x="19930" y="4135"/>
                  <a:pt x="20132" y="3814"/>
                  <a:pt x="20245" y="3448"/>
                </a:cubicBezTo>
                <a:cubicBezTo>
                  <a:pt x="20451" y="2781"/>
                  <a:pt x="20371" y="1937"/>
                  <a:pt x="20059" y="1467"/>
                </a:cubicBezTo>
                <a:cubicBezTo>
                  <a:pt x="19785" y="1055"/>
                  <a:pt x="19631" y="951"/>
                  <a:pt x="19245" y="914"/>
                </a:cubicBezTo>
                <a:cubicBezTo>
                  <a:pt x="19061" y="897"/>
                  <a:pt x="18899" y="897"/>
                  <a:pt x="18886" y="915"/>
                </a:cubicBezTo>
                <a:cubicBezTo>
                  <a:pt x="18872" y="934"/>
                  <a:pt x="18797" y="977"/>
                  <a:pt x="18719" y="1013"/>
                </a:cubicBezTo>
                <a:cubicBezTo>
                  <a:pt x="18488" y="1121"/>
                  <a:pt x="18172" y="1391"/>
                  <a:pt x="17983" y="1642"/>
                </a:cubicBezTo>
                <a:cubicBezTo>
                  <a:pt x="17876" y="1784"/>
                  <a:pt x="17778" y="1872"/>
                  <a:pt x="17738" y="1862"/>
                </a:cubicBezTo>
                <a:cubicBezTo>
                  <a:pt x="17701" y="1853"/>
                  <a:pt x="17634" y="1883"/>
                  <a:pt x="17587" y="1928"/>
                </a:cubicBezTo>
                <a:cubicBezTo>
                  <a:pt x="17485" y="2027"/>
                  <a:pt x="17302" y="2035"/>
                  <a:pt x="17263" y="1943"/>
                </a:cubicBezTo>
                <a:cubicBezTo>
                  <a:pt x="17193" y="1782"/>
                  <a:pt x="17158" y="1544"/>
                  <a:pt x="17191" y="1457"/>
                </a:cubicBezTo>
                <a:cubicBezTo>
                  <a:pt x="17210" y="1408"/>
                  <a:pt x="17217" y="1248"/>
                  <a:pt x="17207" y="1102"/>
                </a:cubicBezTo>
                <a:cubicBezTo>
                  <a:pt x="17194" y="897"/>
                  <a:pt x="17168" y="809"/>
                  <a:pt x="17095" y="716"/>
                </a:cubicBezTo>
                <a:cubicBezTo>
                  <a:pt x="17043" y="649"/>
                  <a:pt x="16971" y="594"/>
                  <a:pt x="16935" y="594"/>
                </a:cubicBezTo>
                <a:cubicBezTo>
                  <a:pt x="16892" y="594"/>
                  <a:pt x="16843" y="511"/>
                  <a:pt x="16792" y="357"/>
                </a:cubicBezTo>
                <a:cubicBezTo>
                  <a:pt x="16750" y="227"/>
                  <a:pt x="16680" y="93"/>
                  <a:pt x="16638" y="60"/>
                </a:cubicBezTo>
                <a:cubicBezTo>
                  <a:pt x="16576" y="11"/>
                  <a:pt x="16458" y="-7"/>
                  <a:pt x="16340" y="3"/>
                </a:cubicBezTo>
                <a:close/>
                <a:moveTo>
                  <a:pt x="749" y="18"/>
                </a:moveTo>
                <a:cubicBezTo>
                  <a:pt x="705" y="18"/>
                  <a:pt x="636" y="137"/>
                  <a:pt x="636" y="214"/>
                </a:cubicBezTo>
                <a:cubicBezTo>
                  <a:pt x="636" y="268"/>
                  <a:pt x="653" y="271"/>
                  <a:pt x="707" y="228"/>
                </a:cubicBezTo>
                <a:cubicBezTo>
                  <a:pt x="775" y="173"/>
                  <a:pt x="807" y="18"/>
                  <a:pt x="749" y="18"/>
                </a:cubicBezTo>
                <a:close/>
                <a:moveTo>
                  <a:pt x="302" y="47"/>
                </a:moveTo>
                <a:cubicBezTo>
                  <a:pt x="293" y="39"/>
                  <a:pt x="282" y="41"/>
                  <a:pt x="265" y="50"/>
                </a:cubicBezTo>
                <a:cubicBezTo>
                  <a:pt x="224" y="74"/>
                  <a:pt x="212" y="178"/>
                  <a:pt x="212" y="513"/>
                </a:cubicBezTo>
                <a:cubicBezTo>
                  <a:pt x="212" y="968"/>
                  <a:pt x="195" y="1049"/>
                  <a:pt x="118" y="954"/>
                </a:cubicBezTo>
                <a:cubicBezTo>
                  <a:pt x="52" y="873"/>
                  <a:pt x="56" y="977"/>
                  <a:pt x="126" y="1197"/>
                </a:cubicBezTo>
                <a:cubicBezTo>
                  <a:pt x="178" y="1360"/>
                  <a:pt x="190" y="1368"/>
                  <a:pt x="329" y="1343"/>
                </a:cubicBezTo>
                <a:cubicBezTo>
                  <a:pt x="411" y="1328"/>
                  <a:pt x="524" y="1282"/>
                  <a:pt x="580" y="1242"/>
                </a:cubicBezTo>
                <a:cubicBezTo>
                  <a:pt x="650" y="1193"/>
                  <a:pt x="696" y="1187"/>
                  <a:pt x="726" y="1223"/>
                </a:cubicBezTo>
                <a:cubicBezTo>
                  <a:pt x="755" y="1259"/>
                  <a:pt x="781" y="1254"/>
                  <a:pt x="810" y="1202"/>
                </a:cubicBezTo>
                <a:cubicBezTo>
                  <a:pt x="838" y="1151"/>
                  <a:pt x="841" y="1117"/>
                  <a:pt x="815" y="1094"/>
                </a:cubicBezTo>
                <a:cubicBezTo>
                  <a:pt x="737" y="1022"/>
                  <a:pt x="785" y="903"/>
                  <a:pt x="934" y="795"/>
                </a:cubicBezTo>
                <a:cubicBezTo>
                  <a:pt x="1021" y="733"/>
                  <a:pt x="1115" y="700"/>
                  <a:pt x="1149" y="719"/>
                </a:cubicBezTo>
                <a:cubicBezTo>
                  <a:pt x="1202" y="749"/>
                  <a:pt x="1192" y="784"/>
                  <a:pt x="1079" y="987"/>
                </a:cubicBezTo>
                <a:cubicBezTo>
                  <a:pt x="996" y="1139"/>
                  <a:pt x="968" y="1223"/>
                  <a:pt x="1001" y="1223"/>
                </a:cubicBezTo>
                <a:cubicBezTo>
                  <a:pt x="1029" y="1223"/>
                  <a:pt x="1076" y="1170"/>
                  <a:pt x="1106" y="1105"/>
                </a:cubicBezTo>
                <a:lnTo>
                  <a:pt x="1159" y="987"/>
                </a:lnTo>
                <a:lnTo>
                  <a:pt x="1205" y="1135"/>
                </a:lnTo>
                <a:cubicBezTo>
                  <a:pt x="1241" y="1250"/>
                  <a:pt x="1267" y="1274"/>
                  <a:pt x="1324" y="1248"/>
                </a:cubicBezTo>
                <a:cubicBezTo>
                  <a:pt x="1364" y="1229"/>
                  <a:pt x="1438" y="1217"/>
                  <a:pt x="1490" y="1220"/>
                </a:cubicBezTo>
                <a:cubicBezTo>
                  <a:pt x="1542" y="1222"/>
                  <a:pt x="1630" y="1167"/>
                  <a:pt x="1686" y="1097"/>
                </a:cubicBezTo>
                <a:cubicBezTo>
                  <a:pt x="1797" y="958"/>
                  <a:pt x="2039" y="890"/>
                  <a:pt x="2024" y="1001"/>
                </a:cubicBezTo>
                <a:cubicBezTo>
                  <a:pt x="2019" y="1037"/>
                  <a:pt x="2038" y="1066"/>
                  <a:pt x="2067" y="1066"/>
                </a:cubicBezTo>
                <a:cubicBezTo>
                  <a:pt x="2095" y="1066"/>
                  <a:pt x="2112" y="1037"/>
                  <a:pt x="2104" y="1001"/>
                </a:cubicBezTo>
                <a:cubicBezTo>
                  <a:pt x="2095" y="965"/>
                  <a:pt x="2133" y="852"/>
                  <a:pt x="2189" y="751"/>
                </a:cubicBezTo>
                <a:lnTo>
                  <a:pt x="2292" y="568"/>
                </a:lnTo>
                <a:lnTo>
                  <a:pt x="2330" y="712"/>
                </a:lnTo>
                <a:cubicBezTo>
                  <a:pt x="2359" y="823"/>
                  <a:pt x="2390" y="856"/>
                  <a:pt x="2469" y="856"/>
                </a:cubicBezTo>
                <a:cubicBezTo>
                  <a:pt x="2526" y="856"/>
                  <a:pt x="2592" y="821"/>
                  <a:pt x="2616" y="778"/>
                </a:cubicBezTo>
                <a:cubicBezTo>
                  <a:pt x="2640" y="735"/>
                  <a:pt x="2673" y="713"/>
                  <a:pt x="2690" y="728"/>
                </a:cubicBezTo>
                <a:cubicBezTo>
                  <a:pt x="2723" y="758"/>
                  <a:pt x="2747" y="628"/>
                  <a:pt x="2766" y="321"/>
                </a:cubicBezTo>
                <a:cubicBezTo>
                  <a:pt x="2777" y="148"/>
                  <a:pt x="2772" y="133"/>
                  <a:pt x="2724" y="198"/>
                </a:cubicBezTo>
                <a:cubicBezTo>
                  <a:pt x="2667" y="273"/>
                  <a:pt x="2490" y="254"/>
                  <a:pt x="2455" y="169"/>
                </a:cubicBezTo>
                <a:cubicBezTo>
                  <a:pt x="2395" y="26"/>
                  <a:pt x="2039" y="255"/>
                  <a:pt x="2058" y="424"/>
                </a:cubicBezTo>
                <a:cubicBezTo>
                  <a:pt x="2066" y="494"/>
                  <a:pt x="2044" y="516"/>
                  <a:pt x="1962" y="516"/>
                </a:cubicBezTo>
                <a:cubicBezTo>
                  <a:pt x="1896" y="516"/>
                  <a:pt x="1859" y="491"/>
                  <a:pt x="1865" y="451"/>
                </a:cubicBezTo>
                <a:cubicBezTo>
                  <a:pt x="1870" y="415"/>
                  <a:pt x="1858" y="385"/>
                  <a:pt x="1841" y="385"/>
                </a:cubicBezTo>
                <a:cubicBezTo>
                  <a:pt x="1796" y="385"/>
                  <a:pt x="1725" y="721"/>
                  <a:pt x="1739" y="862"/>
                </a:cubicBezTo>
                <a:cubicBezTo>
                  <a:pt x="1753" y="1004"/>
                  <a:pt x="1576" y="1222"/>
                  <a:pt x="1517" y="1135"/>
                </a:cubicBezTo>
                <a:cubicBezTo>
                  <a:pt x="1489" y="1095"/>
                  <a:pt x="1500" y="1017"/>
                  <a:pt x="1552" y="865"/>
                </a:cubicBezTo>
                <a:cubicBezTo>
                  <a:pt x="1642" y="602"/>
                  <a:pt x="1643" y="613"/>
                  <a:pt x="1549" y="577"/>
                </a:cubicBezTo>
                <a:cubicBezTo>
                  <a:pt x="1473" y="547"/>
                  <a:pt x="1473" y="543"/>
                  <a:pt x="1537" y="438"/>
                </a:cubicBezTo>
                <a:cubicBezTo>
                  <a:pt x="1593" y="346"/>
                  <a:pt x="1593" y="332"/>
                  <a:pt x="1545" y="332"/>
                </a:cubicBezTo>
                <a:cubicBezTo>
                  <a:pt x="1514" y="332"/>
                  <a:pt x="1458" y="400"/>
                  <a:pt x="1419" y="482"/>
                </a:cubicBezTo>
                <a:cubicBezTo>
                  <a:pt x="1360" y="603"/>
                  <a:pt x="1326" y="625"/>
                  <a:pt x="1238" y="606"/>
                </a:cubicBezTo>
                <a:cubicBezTo>
                  <a:pt x="1179" y="593"/>
                  <a:pt x="1083" y="610"/>
                  <a:pt x="1026" y="645"/>
                </a:cubicBezTo>
                <a:cubicBezTo>
                  <a:pt x="970" y="680"/>
                  <a:pt x="907" y="694"/>
                  <a:pt x="887" y="676"/>
                </a:cubicBezTo>
                <a:cubicBezTo>
                  <a:pt x="784" y="581"/>
                  <a:pt x="1022" y="313"/>
                  <a:pt x="1161" y="367"/>
                </a:cubicBezTo>
                <a:cubicBezTo>
                  <a:pt x="1205" y="384"/>
                  <a:pt x="1237" y="373"/>
                  <a:pt x="1237" y="339"/>
                </a:cubicBezTo>
                <a:cubicBezTo>
                  <a:pt x="1237" y="221"/>
                  <a:pt x="1014" y="276"/>
                  <a:pt x="914" y="419"/>
                </a:cubicBezTo>
                <a:cubicBezTo>
                  <a:pt x="829" y="539"/>
                  <a:pt x="813" y="547"/>
                  <a:pt x="793" y="471"/>
                </a:cubicBezTo>
                <a:cubicBezTo>
                  <a:pt x="781" y="423"/>
                  <a:pt x="748" y="385"/>
                  <a:pt x="720" y="385"/>
                </a:cubicBezTo>
                <a:cubicBezTo>
                  <a:pt x="680" y="385"/>
                  <a:pt x="675" y="448"/>
                  <a:pt x="693" y="712"/>
                </a:cubicBezTo>
                <a:cubicBezTo>
                  <a:pt x="713" y="1003"/>
                  <a:pt x="707" y="1050"/>
                  <a:pt x="640" y="1139"/>
                </a:cubicBezTo>
                <a:cubicBezTo>
                  <a:pt x="548" y="1263"/>
                  <a:pt x="370" y="1271"/>
                  <a:pt x="292" y="1155"/>
                </a:cubicBezTo>
                <a:cubicBezTo>
                  <a:pt x="240" y="1077"/>
                  <a:pt x="239" y="1021"/>
                  <a:pt x="276" y="632"/>
                </a:cubicBezTo>
                <a:cubicBezTo>
                  <a:pt x="318" y="206"/>
                  <a:pt x="327" y="72"/>
                  <a:pt x="302" y="47"/>
                </a:cubicBezTo>
                <a:close/>
                <a:moveTo>
                  <a:pt x="2861" y="122"/>
                </a:moveTo>
                <a:cubicBezTo>
                  <a:pt x="2841" y="122"/>
                  <a:pt x="2834" y="146"/>
                  <a:pt x="2846" y="175"/>
                </a:cubicBezTo>
                <a:cubicBezTo>
                  <a:pt x="2858" y="204"/>
                  <a:pt x="2875" y="228"/>
                  <a:pt x="2884" y="228"/>
                </a:cubicBezTo>
                <a:cubicBezTo>
                  <a:pt x="2892" y="228"/>
                  <a:pt x="2899" y="204"/>
                  <a:pt x="2899" y="175"/>
                </a:cubicBezTo>
                <a:cubicBezTo>
                  <a:pt x="2899" y="146"/>
                  <a:pt x="2882" y="122"/>
                  <a:pt x="2861" y="122"/>
                </a:cubicBezTo>
                <a:close/>
                <a:moveTo>
                  <a:pt x="3717" y="125"/>
                </a:moveTo>
                <a:cubicBezTo>
                  <a:pt x="3689" y="127"/>
                  <a:pt x="3677" y="154"/>
                  <a:pt x="3691" y="206"/>
                </a:cubicBezTo>
                <a:cubicBezTo>
                  <a:pt x="3703" y="252"/>
                  <a:pt x="3681" y="349"/>
                  <a:pt x="3641" y="423"/>
                </a:cubicBezTo>
                <a:cubicBezTo>
                  <a:pt x="3602" y="496"/>
                  <a:pt x="3570" y="573"/>
                  <a:pt x="3570" y="594"/>
                </a:cubicBezTo>
                <a:cubicBezTo>
                  <a:pt x="3570" y="615"/>
                  <a:pt x="3635" y="608"/>
                  <a:pt x="3713" y="577"/>
                </a:cubicBezTo>
                <a:cubicBezTo>
                  <a:pt x="3883" y="510"/>
                  <a:pt x="3941" y="323"/>
                  <a:pt x="3831" y="200"/>
                </a:cubicBezTo>
                <a:cubicBezTo>
                  <a:pt x="3786" y="149"/>
                  <a:pt x="3744" y="124"/>
                  <a:pt x="3717" y="125"/>
                </a:cubicBezTo>
                <a:close/>
                <a:moveTo>
                  <a:pt x="14946" y="130"/>
                </a:moveTo>
                <a:cubicBezTo>
                  <a:pt x="14979" y="132"/>
                  <a:pt x="15015" y="165"/>
                  <a:pt x="15070" y="229"/>
                </a:cubicBezTo>
                <a:cubicBezTo>
                  <a:pt x="15169" y="344"/>
                  <a:pt x="15262" y="685"/>
                  <a:pt x="15214" y="750"/>
                </a:cubicBezTo>
                <a:cubicBezTo>
                  <a:pt x="15197" y="772"/>
                  <a:pt x="15133" y="805"/>
                  <a:pt x="15071" y="822"/>
                </a:cubicBezTo>
                <a:cubicBezTo>
                  <a:pt x="14975" y="849"/>
                  <a:pt x="14944" y="827"/>
                  <a:pt x="14867" y="692"/>
                </a:cubicBezTo>
                <a:cubicBezTo>
                  <a:pt x="14761" y="505"/>
                  <a:pt x="14752" y="330"/>
                  <a:pt x="14842" y="209"/>
                </a:cubicBezTo>
                <a:cubicBezTo>
                  <a:pt x="14884" y="153"/>
                  <a:pt x="14913" y="127"/>
                  <a:pt x="14946" y="130"/>
                </a:cubicBezTo>
                <a:close/>
                <a:moveTo>
                  <a:pt x="5646" y="131"/>
                </a:moveTo>
                <a:cubicBezTo>
                  <a:pt x="5626" y="135"/>
                  <a:pt x="5621" y="184"/>
                  <a:pt x="5621" y="278"/>
                </a:cubicBezTo>
                <a:cubicBezTo>
                  <a:pt x="5621" y="398"/>
                  <a:pt x="5634" y="427"/>
                  <a:pt x="5676" y="403"/>
                </a:cubicBezTo>
                <a:cubicBezTo>
                  <a:pt x="5713" y="382"/>
                  <a:pt x="5738" y="409"/>
                  <a:pt x="5751" y="485"/>
                </a:cubicBezTo>
                <a:cubicBezTo>
                  <a:pt x="5764" y="559"/>
                  <a:pt x="5791" y="588"/>
                  <a:pt x="5829" y="571"/>
                </a:cubicBezTo>
                <a:cubicBezTo>
                  <a:pt x="5860" y="557"/>
                  <a:pt x="6003" y="540"/>
                  <a:pt x="6145" y="532"/>
                </a:cubicBezTo>
                <a:cubicBezTo>
                  <a:pt x="6288" y="525"/>
                  <a:pt x="6412" y="499"/>
                  <a:pt x="6422" y="476"/>
                </a:cubicBezTo>
                <a:cubicBezTo>
                  <a:pt x="6431" y="454"/>
                  <a:pt x="6457" y="453"/>
                  <a:pt x="6480" y="474"/>
                </a:cubicBezTo>
                <a:cubicBezTo>
                  <a:pt x="6570" y="557"/>
                  <a:pt x="6798" y="541"/>
                  <a:pt x="6846" y="449"/>
                </a:cubicBezTo>
                <a:cubicBezTo>
                  <a:pt x="6890" y="364"/>
                  <a:pt x="6897" y="364"/>
                  <a:pt x="6940" y="446"/>
                </a:cubicBezTo>
                <a:cubicBezTo>
                  <a:pt x="7000" y="559"/>
                  <a:pt x="7281" y="556"/>
                  <a:pt x="7343" y="440"/>
                </a:cubicBezTo>
                <a:cubicBezTo>
                  <a:pt x="7382" y="369"/>
                  <a:pt x="7390" y="372"/>
                  <a:pt x="7409" y="474"/>
                </a:cubicBezTo>
                <a:cubicBezTo>
                  <a:pt x="7427" y="566"/>
                  <a:pt x="7453" y="588"/>
                  <a:pt x="7535" y="574"/>
                </a:cubicBezTo>
                <a:cubicBezTo>
                  <a:pt x="7591" y="564"/>
                  <a:pt x="7647" y="578"/>
                  <a:pt x="7658" y="604"/>
                </a:cubicBezTo>
                <a:cubicBezTo>
                  <a:pt x="7688" y="676"/>
                  <a:pt x="7778" y="546"/>
                  <a:pt x="7778" y="431"/>
                </a:cubicBezTo>
                <a:cubicBezTo>
                  <a:pt x="7778" y="328"/>
                  <a:pt x="7760" y="321"/>
                  <a:pt x="7487" y="311"/>
                </a:cubicBezTo>
                <a:cubicBezTo>
                  <a:pt x="7380" y="308"/>
                  <a:pt x="7298" y="272"/>
                  <a:pt x="7259" y="214"/>
                </a:cubicBezTo>
                <a:cubicBezTo>
                  <a:pt x="7204" y="132"/>
                  <a:pt x="7192" y="133"/>
                  <a:pt x="7136" y="208"/>
                </a:cubicBezTo>
                <a:cubicBezTo>
                  <a:pt x="7062" y="307"/>
                  <a:pt x="6588" y="339"/>
                  <a:pt x="6601" y="244"/>
                </a:cubicBezTo>
                <a:cubicBezTo>
                  <a:pt x="6610" y="177"/>
                  <a:pt x="6479" y="215"/>
                  <a:pt x="6448" y="289"/>
                </a:cubicBezTo>
                <a:cubicBezTo>
                  <a:pt x="6436" y="317"/>
                  <a:pt x="6408" y="313"/>
                  <a:pt x="6380" y="278"/>
                </a:cubicBezTo>
                <a:cubicBezTo>
                  <a:pt x="6347" y="237"/>
                  <a:pt x="6312" y="236"/>
                  <a:pt x="6265" y="273"/>
                </a:cubicBezTo>
                <a:cubicBezTo>
                  <a:pt x="6218" y="311"/>
                  <a:pt x="6185" y="309"/>
                  <a:pt x="6157" y="267"/>
                </a:cubicBezTo>
                <a:cubicBezTo>
                  <a:pt x="6134" y="234"/>
                  <a:pt x="6116" y="227"/>
                  <a:pt x="6116" y="250"/>
                </a:cubicBezTo>
                <a:cubicBezTo>
                  <a:pt x="6116" y="274"/>
                  <a:pt x="6092" y="264"/>
                  <a:pt x="6063" y="228"/>
                </a:cubicBezTo>
                <a:cubicBezTo>
                  <a:pt x="6024" y="181"/>
                  <a:pt x="6010" y="179"/>
                  <a:pt x="6010" y="223"/>
                </a:cubicBezTo>
                <a:cubicBezTo>
                  <a:pt x="6010" y="256"/>
                  <a:pt x="5974" y="304"/>
                  <a:pt x="5930" y="329"/>
                </a:cubicBezTo>
                <a:cubicBezTo>
                  <a:pt x="5868" y="364"/>
                  <a:pt x="5831" y="346"/>
                  <a:pt x="5760" y="248"/>
                </a:cubicBezTo>
                <a:cubicBezTo>
                  <a:pt x="5702" y="167"/>
                  <a:pt x="5666" y="126"/>
                  <a:pt x="5646" y="131"/>
                </a:cubicBezTo>
                <a:close/>
                <a:moveTo>
                  <a:pt x="3448" y="133"/>
                </a:moveTo>
                <a:cubicBezTo>
                  <a:pt x="3432" y="134"/>
                  <a:pt x="3413" y="140"/>
                  <a:pt x="3391" y="150"/>
                </a:cubicBezTo>
                <a:cubicBezTo>
                  <a:pt x="3330" y="179"/>
                  <a:pt x="3325" y="197"/>
                  <a:pt x="3363" y="233"/>
                </a:cubicBezTo>
                <a:cubicBezTo>
                  <a:pt x="3428" y="294"/>
                  <a:pt x="3455" y="292"/>
                  <a:pt x="3483" y="225"/>
                </a:cubicBezTo>
                <a:cubicBezTo>
                  <a:pt x="3501" y="183"/>
                  <a:pt x="3500" y="154"/>
                  <a:pt x="3483" y="141"/>
                </a:cubicBezTo>
                <a:cubicBezTo>
                  <a:pt x="3475" y="134"/>
                  <a:pt x="3463" y="131"/>
                  <a:pt x="3448" y="133"/>
                </a:cubicBezTo>
                <a:close/>
                <a:moveTo>
                  <a:pt x="4084" y="228"/>
                </a:moveTo>
                <a:cubicBezTo>
                  <a:pt x="4052" y="209"/>
                  <a:pt x="4030" y="291"/>
                  <a:pt x="4030" y="446"/>
                </a:cubicBezTo>
                <a:cubicBezTo>
                  <a:pt x="4030" y="656"/>
                  <a:pt x="4032" y="661"/>
                  <a:pt x="4097" y="574"/>
                </a:cubicBezTo>
                <a:cubicBezTo>
                  <a:pt x="4134" y="524"/>
                  <a:pt x="4173" y="502"/>
                  <a:pt x="4184" y="527"/>
                </a:cubicBezTo>
                <a:cubicBezTo>
                  <a:pt x="4194" y="552"/>
                  <a:pt x="4256" y="578"/>
                  <a:pt x="4322" y="585"/>
                </a:cubicBezTo>
                <a:cubicBezTo>
                  <a:pt x="4437" y="596"/>
                  <a:pt x="4441" y="589"/>
                  <a:pt x="4439" y="419"/>
                </a:cubicBezTo>
                <a:cubicBezTo>
                  <a:pt x="4436" y="240"/>
                  <a:pt x="4397" y="220"/>
                  <a:pt x="4290" y="343"/>
                </a:cubicBezTo>
                <a:cubicBezTo>
                  <a:pt x="4265" y="372"/>
                  <a:pt x="4240" y="368"/>
                  <a:pt x="4226" y="334"/>
                </a:cubicBezTo>
                <a:cubicBezTo>
                  <a:pt x="4213" y="303"/>
                  <a:pt x="4188" y="291"/>
                  <a:pt x="4171" y="306"/>
                </a:cubicBezTo>
                <a:cubicBezTo>
                  <a:pt x="4154" y="321"/>
                  <a:pt x="4131" y="311"/>
                  <a:pt x="4118" y="281"/>
                </a:cubicBezTo>
                <a:cubicBezTo>
                  <a:pt x="4106" y="252"/>
                  <a:pt x="4095" y="234"/>
                  <a:pt x="4084" y="228"/>
                </a:cubicBezTo>
                <a:close/>
                <a:moveTo>
                  <a:pt x="5443" y="229"/>
                </a:moveTo>
                <a:cubicBezTo>
                  <a:pt x="5438" y="225"/>
                  <a:pt x="5424" y="241"/>
                  <a:pt x="5398" y="273"/>
                </a:cubicBezTo>
                <a:cubicBezTo>
                  <a:pt x="5358" y="320"/>
                  <a:pt x="5289" y="336"/>
                  <a:pt x="5197" y="317"/>
                </a:cubicBezTo>
                <a:cubicBezTo>
                  <a:pt x="5119" y="302"/>
                  <a:pt x="5046" y="311"/>
                  <a:pt x="5035" y="337"/>
                </a:cubicBezTo>
                <a:cubicBezTo>
                  <a:pt x="5024" y="365"/>
                  <a:pt x="4987" y="363"/>
                  <a:pt x="4947" y="331"/>
                </a:cubicBezTo>
                <a:cubicBezTo>
                  <a:pt x="4887" y="283"/>
                  <a:pt x="4879" y="294"/>
                  <a:pt x="4879" y="415"/>
                </a:cubicBezTo>
                <a:cubicBezTo>
                  <a:pt x="4879" y="515"/>
                  <a:pt x="4893" y="545"/>
                  <a:pt x="4930" y="524"/>
                </a:cubicBezTo>
                <a:cubicBezTo>
                  <a:pt x="4959" y="508"/>
                  <a:pt x="4992" y="518"/>
                  <a:pt x="5003" y="546"/>
                </a:cubicBezTo>
                <a:cubicBezTo>
                  <a:pt x="5015" y="574"/>
                  <a:pt x="5040" y="583"/>
                  <a:pt x="5058" y="565"/>
                </a:cubicBezTo>
                <a:cubicBezTo>
                  <a:pt x="5077" y="548"/>
                  <a:pt x="5164" y="533"/>
                  <a:pt x="5251" y="533"/>
                </a:cubicBezTo>
                <a:cubicBezTo>
                  <a:pt x="5359" y="533"/>
                  <a:pt x="5409" y="511"/>
                  <a:pt x="5409" y="463"/>
                </a:cubicBezTo>
                <a:cubicBezTo>
                  <a:pt x="5409" y="425"/>
                  <a:pt x="5420" y="351"/>
                  <a:pt x="5433" y="298"/>
                </a:cubicBezTo>
                <a:cubicBezTo>
                  <a:pt x="5444" y="256"/>
                  <a:pt x="5448" y="232"/>
                  <a:pt x="5443" y="229"/>
                </a:cubicBezTo>
                <a:close/>
                <a:moveTo>
                  <a:pt x="3105" y="394"/>
                </a:moveTo>
                <a:cubicBezTo>
                  <a:pt x="3084" y="393"/>
                  <a:pt x="3057" y="395"/>
                  <a:pt x="3022" y="398"/>
                </a:cubicBezTo>
                <a:cubicBezTo>
                  <a:pt x="2872" y="411"/>
                  <a:pt x="2814" y="491"/>
                  <a:pt x="2899" y="568"/>
                </a:cubicBezTo>
                <a:cubicBezTo>
                  <a:pt x="2922" y="589"/>
                  <a:pt x="2915" y="642"/>
                  <a:pt x="2881" y="714"/>
                </a:cubicBezTo>
                <a:cubicBezTo>
                  <a:pt x="2852" y="776"/>
                  <a:pt x="2828" y="848"/>
                  <a:pt x="2828" y="874"/>
                </a:cubicBezTo>
                <a:cubicBezTo>
                  <a:pt x="2828" y="899"/>
                  <a:pt x="2872" y="905"/>
                  <a:pt x="2925" y="886"/>
                </a:cubicBezTo>
                <a:cubicBezTo>
                  <a:pt x="3042" y="846"/>
                  <a:pt x="3182" y="628"/>
                  <a:pt x="3182" y="486"/>
                </a:cubicBezTo>
                <a:cubicBezTo>
                  <a:pt x="3182" y="419"/>
                  <a:pt x="3169" y="396"/>
                  <a:pt x="3105" y="394"/>
                </a:cubicBezTo>
                <a:close/>
                <a:moveTo>
                  <a:pt x="4666" y="399"/>
                </a:moveTo>
                <a:cubicBezTo>
                  <a:pt x="4588" y="407"/>
                  <a:pt x="4561" y="437"/>
                  <a:pt x="4561" y="511"/>
                </a:cubicBezTo>
                <a:cubicBezTo>
                  <a:pt x="4560" y="601"/>
                  <a:pt x="4566" y="603"/>
                  <a:pt x="4623" y="530"/>
                </a:cubicBezTo>
                <a:cubicBezTo>
                  <a:pt x="4657" y="486"/>
                  <a:pt x="4704" y="461"/>
                  <a:pt x="4728" y="474"/>
                </a:cubicBezTo>
                <a:cubicBezTo>
                  <a:pt x="4753" y="487"/>
                  <a:pt x="4772" y="474"/>
                  <a:pt x="4772" y="443"/>
                </a:cubicBezTo>
                <a:cubicBezTo>
                  <a:pt x="4772" y="413"/>
                  <a:pt x="4725" y="393"/>
                  <a:pt x="4666" y="399"/>
                </a:cubicBezTo>
                <a:close/>
                <a:moveTo>
                  <a:pt x="11622" y="432"/>
                </a:moveTo>
                <a:cubicBezTo>
                  <a:pt x="11850" y="435"/>
                  <a:pt x="12084" y="616"/>
                  <a:pt x="12226" y="923"/>
                </a:cubicBezTo>
                <a:cubicBezTo>
                  <a:pt x="12421" y="1344"/>
                  <a:pt x="12414" y="1733"/>
                  <a:pt x="12203" y="2158"/>
                </a:cubicBezTo>
                <a:cubicBezTo>
                  <a:pt x="12132" y="2302"/>
                  <a:pt x="12057" y="2458"/>
                  <a:pt x="12037" y="2506"/>
                </a:cubicBezTo>
                <a:cubicBezTo>
                  <a:pt x="12009" y="2577"/>
                  <a:pt x="11983" y="2582"/>
                  <a:pt x="11904" y="2538"/>
                </a:cubicBezTo>
                <a:cubicBezTo>
                  <a:pt x="11779" y="2467"/>
                  <a:pt x="11714" y="2509"/>
                  <a:pt x="11673" y="2682"/>
                </a:cubicBezTo>
                <a:cubicBezTo>
                  <a:pt x="11630" y="2860"/>
                  <a:pt x="11427" y="2991"/>
                  <a:pt x="11393" y="2862"/>
                </a:cubicBezTo>
                <a:cubicBezTo>
                  <a:pt x="11381" y="2813"/>
                  <a:pt x="11398" y="2750"/>
                  <a:pt x="11437" y="2708"/>
                </a:cubicBezTo>
                <a:cubicBezTo>
                  <a:pt x="11537" y="2601"/>
                  <a:pt x="11525" y="2286"/>
                  <a:pt x="11418" y="2166"/>
                </a:cubicBezTo>
                <a:cubicBezTo>
                  <a:pt x="11338" y="2076"/>
                  <a:pt x="11334" y="2040"/>
                  <a:pt x="11319" y="1308"/>
                </a:cubicBezTo>
                <a:lnTo>
                  <a:pt x="11303" y="544"/>
                </a:lnTo>
                <a:lnTo>
                  <a:pt x="11399" y="491"/>
                </a:lnTo>
                <a:cubicBezTo>
                  <a:pt x="11470" y="451"/>
                  <a:pt x="11546" y="431"/>
                  <a:pt x="11622" y="432"/>
                </a:cubicBezTo>
                <a:close/>
                <a:moveTo>
                  <a:pt x="3298" y="561"/>
                </a:moveTo>
                <a:cubicBezTo>
                  <a:pt x="3292" y="565"/>
                  <a:pt x="3288" y="576"/>
                  <a:pt x="3288" y="591"/>
                </a:cubicBezTo>
                <a:cubicBezTo>
                  <a:pt x="3288" y="622"/>
                  <a:pt x="3304" y="647"/>
                  <a:pt x="3323" y="647"/>
                </a:cubicBezTo>
                <a:cubicBezTo>
                  <a:pt x="3343" y="647"/>
                  <a:pt x="3359" y="637"/>
                  <a:pt x="3359" y="624"/>
                </a:cubicBezTo>
                <a:cubicBezTo>
                  <a:pt x="3359" y="611"/>
                  <a:pt x="3343" y="586"/>
                  <a:pt x="3323" y="568"/>
                </a:cubicBezTo>
                <a:cubicBezTo>
                  <a:pt x="3313" y="559"/>
                  <a:pt x="3304" y="557"/>
                  <a:pt x="3298" y="561"/>
                </a:cubicBezTo>
                <a:close/>
                <a:moveTo>
                  <a:pt x="19291" y="1075"/>
                </a:moveTo>
                <a:cubicBezTo>
                  <a:pt x="19402" y="1081"/>
                  <a:pt x="19481" y="1114"/>
                  <a:pt x="19607" y="1197"/>
                </a:cubicBezTo>
                <a:cubicBezTo>
                  <a:pt x="19973" y="1436"/>
                  <a:pt x="20166" y="1808"/>
                  <a:pt x="20215" y="2365"/>
                </a:cubicBezTo>
                <a:cubicBezTo>
                  <a:pt x="20292" y="3240"/>
                  <a:pt x="20004" y="4031"/>
                  <a:pt x="19413" y="4567"/>
                </a:cubicBezTo>
                <a:cubicBezTo>
                  <a:pt x="19327" y="4645"/>
                  <a:pt x="19174" y="4822"/>
                  <a:pt x="19071" y="4961"/>
                </a:cubicBezTo>
                <a:cubicBezTo>
                  <a:pt x="18959" y="5113"/>
                  <a:pt x="18875" y="5189"/>
                  <a:pt x="18861" y="5155"/>
                </a:cubicBezTo>
                <a:cubicBezTo>
                  <a:pt x="18833" y="5086"/>
                  <a:pt x="18878" y="3649"/>
                  <a:pt x="18913" y="3504"/>
                </a:cubicBezTo>
                <a:cubicBezTo>
                  <a:pt x="18930" y="3437"/>
                  <a:pt x="18993" y="3380"/>
                  <a:pt x="19093" y="3344"/>
                </a:cubicBezTo>
                <a:cubicBezTo>
                  <a:pt x="19364" y="3246"/>
                  <a:pt x="19409" y="2931"/>
                  <a:pt x="19202" y="2574"/>
                </a:cubicBezTo>
                <a:cubicBezTo>
                  <a:pt x="19084" y="2372"/>
                  <a:pt x="19044" y="2234"/>
                  <a:pt x="19091" y="2191"/>
                </a:cubicBezTo>
                <a:cubicBezTo>
                  <a:pt x="19156" y="2131"/>
                  <a:pt x="19124" y="1959"/>
                  <a:pt x="19017" y="1797"/>
                </a:cubicBezTo>
                <a:cubicBezTo>
                  <a:pt x="18963" y="1714"/>
                  <a:pt x="18937" y="1660"/>
                  <a:pt x="18926" y="1587"/>
                </a:cubicBezTo>
                <a:cubicBezTo>
                  <a:pt x="18928" y="1719"/>
                  <a:pt x="18914" y="1778"/>
                  <a:pt x="18870" y="1836"/>
                </a:cubicBezTo>
                <a:cubicBezTo>
                  <a:pt x="18823" y="1899"/>
                  <a:pt x="18806" y="1981"/>
                  <a:pt x="18814" y="2107"/>
                </a:cubicBezTo>
                <a:cubicBezTo>
                  <a:pt x="18828" y="2337"/>
                  <a:pt x="18766" y="2371"/>
                  <a:pt x="18675" y="2185"/>
                </a:cubicBezTo>
                <a:cubicBezTo>
                  <a:pt x="18606" y="2045"/>
                  <a:pt x="18601" y="2043"/>
                  <a:pt x="18511" y="2130"/>
                </a:cubicBezTo>
                <a:cubicBezTo>
                  <a:pt x="18439" y="2200"/>
                  <a:pt x="18377" y="2212"/>
                  <a:pt x="18225" y="2186"/>
                </a:cubicBezTo>
                <a:cubicBezTo>
                  <a:pt x="18117" y="2167"/>
                  <a:pt x="18002" y="2122"/>
                  <a:pt x="17968" y="2085"/>
                </a:cubicBezTo>
                <a:cubicBezTo>
                  <a:pt x="17910" y="2022"/>
                  <a:pt x="17911" y="2009"/>
                  <a:pt x="17994" y="1875"/>
                </a:cubicBezTo>
                <a:cubicBezTo>
                  <a:pt x="18160" y="1608"/>
                  <a:pt x="18665" y="1180"/>
                  <a:pt x="18831" y="1144"/>
                </a:cubicBezTo>
                <a:cubicBezTo>
                  <a:pt x="18854" y="1139"/>
                  <a:pt x="18871" y="1142"/>
                  <a:pt x="18879" y="1155"/>
                </a:cubicBezTo>
                <a:cubicBezTo>
                  <a:pt x="18893" y="1176"/>
                  <a:pt x="18909" y="1304"/>
                  <a:pt x="18918" y="1443"/>
                </a:cubicBezTo>
                <a:cubicBezTo>
                  <a:pt x="18919" y="1417"/>
                  <a:pt x="18918" y="1395"/>
                  <a:pt x="18920" y="1362"/>
                </a:cubicBezTo>
                <a:lnTo>
                  <a:pt x="18931" y="1092"/>
                </a:lnTo>
                <a:lnTo>
                  <a:pt x="19165" y="1077"/>
                </a:lnTo>
                <a:cubicBezTo>
                  <a:pt x="19213" y="1074"/>
                  <a:pt x="19254" y="1073"/>
                  <a:pt x="19291" y="1075"/>
                </a:cubicBezTo>
                <a:close/>
                <a:moveTo>
                  <a:pt x="18918" y="1443"/>
                </a:moveTo>
                <a:cubicBezTo>
                  <a:pt x="18917" y="1501"/>
                  <a:pt x="18920" y="1549"/>
                  <a:pt x="18926" y="1587"/>
                </a:cubicBezTo>
                <a:cubicBezTo>
                  <a:pt x="18925" y="1553"/>
                  <a:pt x="18924" y="1517"/>
                  <a:pt x="18921" y="1471"/>
                </a:cubicBezTo>
                <a:cubicBezTo>
                  <a:pt x="18920" y="1460"/>
                  <a:pt x="18919" y="1453"/>
                  <a:pt x="18918" y="1443"/>
                </a:cubicBezTo>
                <a:close/>
                <a:moveTo>
                  <a:pt x="13081" y="1362"/>
                </a:moveTo>
                <a:cubicBezTo>
                  <a:pt x="13136" y="1358"/>
                  <a:pt x="13190" y="1362"/>
                  <a:pt x="13245" y="1376"/>
                </a:cubicBezTo>
                <a:cubicBezTo>
                  <a:pt x="13372" y="1406"/>
                  <a:pt x="13383" y="1420"/>
                  <a:pt x="13401" y="1622"/>
                </a:cubicBezTo>
                <a:cubicBezTo>
                  <a:pt x="13412" y="1741"/>
                  <a:pt x="13446" y="1899"/>
                  <a:pt x="13479" y="1973"/>
                </a:cubicBezTo>
                <a:cubicBezTo>
                  <a:pt x="13512" y="2048"/>
                  <a:pt x="13527" y="2118"/>
                  <a:pt x="13513" y="2130"/>
                </a:cubicBezTo>
                <a:cubicBezTo>
                  <a:pt x="13456" y="2177"/>
                  <a:pt x="13119" y="2166"/>
                  <a:pt x="13098" y="2116"/>
                </a:cubicBezTo>
                <a:cubicBezTo>
                  <a:pt x="13062" y="2029"/>
                  <a:pt x="12951" y="2055"/>
                  <a:pt x="12899" y="2163"/>
                </a:cubicBezTo>
                <a:cubicBezTo>
                  <a:pt x="12871" y="2221"/>
                  <a:pt x="12794" y="2274"/>
                  <a:pt x="12719" y="2288"/>
                </a:cubicBezTo>
                <a:cubicBezTo>
                  <a:pt x="12599" y="2310"/>
                  <a:pt x="12581" y="2296"/>
                  <a:pt x="12514" y="2127"/>
                </a:cubicBezTo>
                <a:cubicBezTo>
                  <a:pt x="12473" y="2025"/>
                  <a:pt x="12448" y="1913"/>
                  <a:pt x="12457" y="1878"/>
                </a:cubicBezTo>
                <a:cubicBezTo>
                  <a:pt x="12466" y="1843"/>
                  <a:pt x="12544" y="1727"/>
                  <a:pt x="12631" y="1622"/>
                </a:cubicBezTo>
                <a:cubicBezTo>
                  <a:pt x="12761" y="1464"/>
                  <a:pt x="12918" y="1375"/>
                  <a:pt x="13081" y="1362"/>
                </a:cubicBezTo>
                <a:close/>
                <a:moveTo>
                  <a:pt x="6177" y="2700"/>
                </a:moveTo>
                <a:cubicBezTo>
                  <a:pt x="6069" y="2700"/>
                  <a:pt x="5955" y="2702"/>
                  <a:pt x="5833" y="2708"/>
                </a:cubicBezTo>
                <a:cubicBezTo>
                  <a:pt x="4875" y="2758"/>
                  <a:pt x="4348" y="3021"/>
                  <a:pt x="3877" y="3682"/>
                </a:cubicBezTo>
                <a:cubicBezTo>
                  <a:pt x="3632" y="4026"/>
                  <a:pt x="3553" y="4297"/>
                  <a:pt x="3450" y="5154"/>
                </a:cubicBezTo>
                <a:cubicBezTo>
                  <a:pt x="3329" y="6156"/>
                  <a:pt x="3347" y="7326"/>
                  <a:pt x="3487" y="7737"/>
                </a:cubicBezTo>
                <a:cubicBezTo>
                  <a:pt x="3701" y="8366"/>
                  <a:pt x="4170" y="8924"/>
                  <a:pt x="4639" y="9105"/>
                </a:cubicBezTo>
                <a:cubicBezTo>
                  <a:pt x="5010" y="9249"/>
                  <a:pt x="6870" y="9122"/>
                  <a:pt x="7219" y="8929"/>
                </a:cubicBezTo>
                <a:cubicBezTo>
                  <a:pt x="7543" y="8749"/>
                  <a:pt x="7773" y="8472"/>
                  <a:pt x="7910" y="8101"/>
                </a:cubicBezTo>
                <a:cubicBezTo>
                  <a:pt x="7977" y="7921"/>
                  <a:pt x="8043" y="7774"/>
                  <a:pt x="8058" y="7774"/>
                </a:cubicBezTo>
                <a:cubicBezTo>
                  <a:pt x="8072" y="7774"/>
                  <a:pt x="8234" y="7907"/>
                  <a:pt x="8417" y="8070"/>
                </a:cubicBezTo>
                <a:cubicBezTo>
                  <a:pt x="8809" y="8420"/>
                  <a:pt x="9751" y="9111"/>
                  <a:pt x="9779" y="9069"/>
                </a:cubicBezTo>
                <a:cubicBezTo>
                  <a:pt x="9790" y="9053"/>
                  <a:pt x="9753" y="8998"/>
                  <a:pt x="9698" y="8946"/>
                </a:cubicBezTo>
                <a:cubicBezTo>
                  <a:pt x="9545" y="8803"/>
                  <a:pt x="8679" y="7789"/>
                  <a:pt x="8331" y="7343"/>
                </a:cubicBezTo>
                <a:lnTo>
                  <a:pt x="8194" y="7168"/>
                </a:lnTo>
                <a:lnTo>
                  <a:pt x="8184" y="6121"/>
                </a:lnTo>
                <a:cubicBezTo>
                  <a:pt x="8175" y="5163"/>
                  <a:pt x="8167" y="5035"/>
                  <a:pt x="8080" y="4604"/>
                </a:cubicBezTo>
                <a:cubicBezTo>
                  <a:pt x="7950" y="3956"/>
                  <a:pt x="7827" y="3610"/>
                  <a:pt x="7613" y="3289"/>
                </a:cubicBezTo>
                <a:cubicBezTo>
                  <a:pt x="7337" y="2877"/>
                  <a:pt x="6928" y="2704"/>
                  <a:pt x="6177" y="2700"/>
                </a:cubicBezTo>
                <a:close/>
                <a:moveTo>
                  <a:pt x="6071" y="9797"/>
                </a:moveTo>
                <a:cubicBezTo>
                  <a:pt x="6062" y="9796"/>
                  <a:pt x="6051" y="9799"/>
                  <a:pt x="6038" y="9804"/>
                </a:cubicBezTo>
                <a:cubicBezTo>
                  <a:pt x="5996" y="9820"/>
                  <a:pt x="5978" y="9861"/>
                  <a:pt x="5990" y="9907"/>
                </a:cubicBezTo>
                <a:cubicBezTo>
                  <a:pt x="6001" y="9949"/>
                  <a:pt x="6010" y="10022"/>
                  <a:pt x="6010" y="10068"/>
                </a:cubicBezTo>
                <a:cubicBezTo>
                  <a:pt x="6010" y="10202"/>
                  <a:pt x="6085" y="10064"/>
                  <a:pt x="6096" y="9909"/>
                </a:cubicBezTo>
                <a:cubicBezTo>
                  <a:pt x="6102" y="9830"/>
                  <a:pt x="6097" y="9799"/>
                  <a:pt x="6071" y="9797"/>
                </a:cubicBezTo>
                <a:close/>
                <a:moveTo>
                  <a:pt x="1962" y="21360"/>
                </a:moveTo>
                <a:cubicBezTo>
                  <a:pt x="1950" y="21368"/>
                  <a:pt x="1944" y="21386"/>
                  <a:pt x="1944" y="21415"/>
                </a:cubicBezTo>
                <a:cubicBezTo>
                  <a:pt x="1944" y="21476"/>
                  <a:pt x="1980" y="21496"/>
                  <a:pt x="2086" y="21494"/>
                </a:cubicBezTo>
                <a:cubicBezTo>
                  <a:pt x="2233" y="21491"/>
                  <a:pt x="2329" y="21400"/>
                  <a:pt x="2185" y="21399"/>
                </a:cubicBezTo>
                <a:cubicBezTo>
                  <a:pt x="2140" y="21398"/>
                  <a:pt x="2067" y="21384"/>
                  <a:pt x="2024" y="21367"/>
                </a:cubicBezTo>
                <a:cubicBezTo>
                  <a:pt x="1995" y="21355"/>
                  <a:pt x="1975" y="21352"/>
                  <a:pt x="1962" y="21360"/>
                </a:cubicBezTo>
                <a:close/>
                <a:moveTo>
                  <a:pt x="1212" y="21367"/>
                </a:moveTo>
                <a:cubicBezTo>
                  <a:pt x="1208" y="21372"/>
                  <a:pt x="1206" y="21390"/>
                  <a:pt x="1205" y="21420"/>
                </a:cubicBezTo>
                <a:cubicBezTo>
                  <a:pt x="1204" y="21476"/>
                  <a:pt x="1211" y="21507"/>
                  <a:pt x="1223" y="21490"/>
                </a:cubicBezTo>
                <a:cubicBezTo>
                  <a:pt x="1235" y="21472"/>
                  <a:pt x="1237" y="21427"/>
                  <a:pt x="1226" y="21390"/>
                </a:cubicBezTo>
                <a:cubicBezTo>
                  <a:pt x="1221" y="21369"/>
                  <a:pt x="1215" y="21361"/>
                  <a:pt x="1212" y="21367"/>
                </a:cubicBezTo>
                <a:close/>
                <a:moveTo>
                  <a:pt x="1081" y="21375"/>
                </a:moveTo>
                <a:cubicBezTo>
                  <a:pt x="1067" y="21370"/>
                  <a:pt x="1040" y="21382"/>
                  <a:pt x="992" y="21406"/>
                </a:cubicBezTo>
                <a:cubicBezTo>
                  <a:pt x="933" y="21437"/>
                  <a:pt x="893" y="21485"/>
                  <a:pt x="905" y="21512"/>
                </a:cubicBezTo>
                <a:cubicBezTo>
                  <a:pt x="938" y="21593"/>
                  <a:pt x="1076" y="21539"/>
                  <a:pt x="1089" y="21440"/>
                </a:cubicBezTo>
                <a:cubicBezTo>
                  <a:pt x="1094" y="21401"/>
                  <a:pt x="1094" y="21380"/>
                  <a:pt x="1081" y="21375"/>
                </a:cubicBezTo>
                <a:close/>
                <a:moveTo>
                  <a:pt x="1554" y="21391"/>
                </a:moveTo>
                <a:cubicBezTo>
                  <a:pt x="1531" y="21398"/>
                  <a:pt x="1520" y="21414"/>
                  <a:pt x="1520" y="21437"/>
                </a:cubicBezTo>
                <a:cubicBezTo>
                  <a:pt x="1520" y="21480"/>
                  <a:pt x="1570" y="21504"/>
                  <a:pt x="1662" y="21504"/>
                </a:cubicBezTo>
                <a:cubicBezTo>
                  <a:pt x="1739" y="21504"/>
                  <a:pt x="1803" y="21482"/>
                  <a:pt x="1803" y="21457"/>
                </a:cubicBezTo>
                <a:cubicBezTo>
                  <a:pt x="1803" y="21431"/>
                  <a:pt x="1739" y="21402"/>
                  <a:pt x="1662" y="21391"/>
                </a:cubicBezTo>
                <a:cubicBezTo>
                  <a:pt x="1612" y="21384"/>
                  <a:pt x="1577" y="21383"/>
                  <a:pt x="1554" y="21391"/>
                </a:cubicBezTo>
                <a:close/>
                <a:moveTo>
                  <a:pt x="2402" y="21399"/>
                </a:moveTo>
                <a:cubicBezTo>
                  <a:pt x="2383" y="21399"/>
                  <a:pt x="2368" y="21423"/>
                  <a:pt x="2368" y="21451"/>
                </a:cubicBezTo>
                <a:cubicBezTo>
                  <a:pt x="2368" y="21480"/>
                  <a:pt x="2394" y="21504"/>
                  <a:pt x="2424" y="21504"/>
                </a:cubicBezTo>
                <a:cubicBezTo>
                  <a:pt x="2454" y="21504"/>
                  <a:pt x="2469" y="21480"/>
                  <a:pt x="2457" y="21451"/>
                </a:cubicBezTo>
                <a:cubicBezTo>
                  <a:pt x="2445" y="21423"/>
                  <a:pt x="2420" y="21399"/>
                  <a:pt x="2402" y="21399"/>
                </a:cubicBezTo>
                <a:close/>
                <a:moveTo>
                  <a:pt x="2620" y="21399"/>
                </a:moveTo>
                <a:cubicBezTo>
                  <a:pt x="2582" y="21399"/>
                  <a:pt x="2540" y="21423"/>
                  <a:pt x="2528" y="21451"/>
                </a:cubicBezTo>
                <a:cubicBezTo>
                  <a:pt x="2516" y="21480"/>
                  <a:pt x="2538" y="21504"/>
                  <a:pt x="2577" y="21504"/>
                </a:cubicBezTo>
                <a:cubicBezTo>
                  <a:pt x="2615" y="21504"/>
                  <a:pt x="2657" y="21480"/>
                  <a:pt x="2669" y="21451"/>
                </a:cubicBezTo>
                <a:cubicBezTo>
                  <a:pt x="2681" y="21423"/>
                  <a:pt x="2659" y="21399"/>
                  <a:pt x="2620" y="21399"/>
                </a:cubicBezTo>
                <a:close/>
                <a:moveTo>
                  <a:pt x="399" y="21410"/>
                </a:moveTo>
                <a:cubicBezTo>
                  <a:pt x="371" y="21416"/>
                  <a:pt x="354" y="21428"/>
                  <a:pt x="354" y="21445"/>
                </a:cubicBezTo>
                <a:cubicBezTo>
                  <a:pt x="354" y="21474"/>
                  <a:pt x="381" y="21504"/>
                  <a:pt x="414" y="21513"/>
                </a:cubicBezTo>
                <a:cubicBezTo>
                  <a:pt x="556" y="21553"/>
                  <a:pt x="674" y="21537"/>
                  <a:pt x="662" y="21482"/>
                </a:cubicBezTo>
                <a:cubicBezTo>
                  <a:pt x="650" y="21428"/>
                  <a:pt x="482" y="21394"/>
                  <a:pt x="399" y="2141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hat is the interne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internet?</a:t>
            </a:r>
          </a:p>
        </p:txBody>
      </p:sp>
      <p:pic>
        <p:nvPicPr>
          <p:cNvPr id="126" name="thomas_middleditch_0.jpg" descr="thomas_middleditch_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022599">
            <a:off x="17544702" y="4793412"/>
            <a:ext cx="10282892" cy="9197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2173" y="0"/>
                </a:moveTo>
                <a:cubicBezTo>
                  <a:pt x="2166" y="8"/>
                  <a:pt x="2179" y="14"/>
                  <a:pt x="2217" y="14"/>
                </a:cubicBezTo>
                <a:cubicBezTo>
                  <a:pt x="2255" y="14"/>
                  <a:pt x="2268" y="8"/>
                  <a:pt x="2261" y="0"/>
                </a:cubicBezTo>
                <a:lnTo>
                  <a:pt x="2173" y="0"/>
                </a:lnTo>
                <a:close/>
                <a:moveTo>
                  <a:pt x="8716" y="0"/>
                </a:moveTo>
                <a:cubicBezTo>
                  <a:pt x="8713" y="2"/>
                  <a:pt x="8711" y="6"/>
                  <a:pt x="8708" y="7"/>
                </a:cubicBezTo>
                <a:cubicBezTo>
                  <a:pt x="8698" y="11"/>
                  <a:pt x="8689" y="18"/>
                  <a:pt x="8679" y="23"/>
                </a:cubicBezTo>
                <a:cubicBezTo>
                  <a:pt x="8627" y="97"/>
                  <a:pt x="8599" y="164"/>
                  <a:pt x="8591" y="225"/>
                </a:cubicBezTo>
                <a:cubicBezTo>
                  <a:pt x="8600" y="228"/>
                  <a:pt x="8609" y="236"/>
                  <a:pt x="8616" y="247"/>
                </a:cubicBezTo>
                <a:cubicBezTo>
                  <a:pt x="8641" y="293"/>
                  <a:pt x="8469" y="505"/>
                  <a:pt x="8406" y="507"/>
                </a:cubicBezTo>
                <a:cubicBezTo>
                  <a:pt x="8383" y="508"/>
                  <a:pt x="8349" y="542"/>
                  <a:pt x="8329" y="583"/>
                </a:cubicBezTo>
                <a:cubicBezTo>
                  <a:pt x="8309" y="625"/>
                  <a:pt x="8273" y="659"/>
                  <a:pt x="8248" y="659"/>
                </a:cubicBezTo>
                <a:cubicBezTo>
                  <a:pt x="8224" y="659"/>
                  <a:pt x="8184" y="684"/>
                  <a:pt x="8161" y="715"/>
                </a:cubicBezTo>
                <a:cubicBezTo>
                  <a:pt x="8138" y="746"/>
                  <a:pt x="8083" y="772"/>
                  <a:pt x="8038" y="772"/>
                </a:cubicBezTo>
                <a:cubicBezTo>
                  <a:pt x="7993" y="772"/>
                  <a:pt x="7964" y="787"/>
                  <a:pt x="7975" y="807"/>
                </a:cubicBezTo>
                <a:cubicBezTo>
                  <a:pt x="7986" y="827"/>
                  <a:pt x="7946" y="874"/>
                  <a:pt x="7885" y="911"/>
                </a:cubicBezTo>
                <a:cubicBezTo>
                  <a:pt x="7772" y="979"/>
                  <a:pt x="7754" y="985"/>
                  <a:pt x="7643" y="993"/>
                </a:cubicBezTo>
                <a:cubicBezTo>
                  <a:pt x="7578" y="997"/>
                  <a:pt x="7578" y="997"/>
                  <a:pt x="7643" y="1050"/>
                </a:cubicBezTo>
                <a:cubicBezTo>
                  <a:pt x="7706" y="1102"/>
                  <a:pt x="7704" y="1105"/>
                  <a:pt x="7615" y="1144"/>
                </a:cubicBezTo>
                <a:cubicBezTo>
                  <a:pt x="7564" y="1165"/>
                  <a:pt x="7522" y="1199"/>
                  <a:pt x="7522" y="1218"/>
                </a:cubicBezTo>
                <a:cubicBezTo>
                  <a:pt x="7522" y="1237"/>
                  <a:pt x="7448" y="1307"/>
                  <a:pt x="7356" y="1373"/>
                </a:cubicBezTo>
                <a:cubicBezTo>
                  <a:pt x="7263" y="1439"/>
                  <a:pt x="7195" y="1508"/>
                  <a:pt x="7205" y="1526"/>
                </a:cubicBezTo>
                <a:cubicBezTo>
                  <a:pt x="7228" y="1568"/>
                  <a:pt x="7116" y="1630"/>
                  <a:pt x="7059" y="1608"/>
                </a:cubicBezTo>
                <a:cubicBezTo>
                  <a:pt x="7035" y="1598"/>
                  <a:pt x="6996" y="1621"/>
                  <a:pt x="6972" y="1657"/>
                </a:cubicBezTo>
                <a:cubicBezTo>
                  <a:pt x="6948" y="1694"/>
                  <a:pt x="6912" y="1711"/>
                  <a:pt x="6890" y="1696"/>
                </a:cubicBezTo>
                <a:cubicBezTo>
                  <a:pt x="6869" y="1682"/>
                  <a:pt x="6833" y="1682"/>
                  <a:pt x="6810" y="1697"/>
                </a:cubicBezTo>
                <a:cubicBezTo>
                  <a:pt x="6788" y="1713"/>
                  <a:pt x="6720" y="1728"/>
                  <a:pt x="6660" y="1730"/>
                </a:cubicBezTo>
                <a:cubicBezTo>
                  <a:pt x="6572" y="1732"/>
                  <a:pt x="6532" y="1760"/>
                  <a:pt x="6466" y="1871"/>
                </a:cubicBezTo>
                <a:cubicBezTo>
                  <a:pt x="6419" y="1947"/>
                  <a:pt x="6378" y="2039"/>
                  <a:pt x="6372" y="2077"/>
                </a:cubicBezTo>
                <a:cubicBezTo>
                  <a:pt x="6367" y="2114"/>
                  <a:pt x="6350" y="2167"/>
                  <a:pt x="6335" y="2194"/>
                </a:cubicBezTo>
                <a:cubicBezTo>
                  <a:pt x="6320" y="2221"/>
                  <a:pt x="6315" y="2251"/>
                  <a:pt x="6324" y="2261"/>
                </a:cubicBezTo>
                <a:cubicBezTo>
                  <a:pt x="6333" y="2272"/>
                  <a:pt x="6321" y="2325"/>
                  <a:pt x="6296" y="2379"/>
                </a:cubicBezTo>
                <a:cubicBezTo>
                  <a:pt x="6265" y="2445"/>
                  <a:pt x="6261" y="2498"/>
                  <a:pt x="6282" y="2543"/>
                </a:cubicBezTo>
                <a:cubicBezTo>
                  <a:pt x="6300" y="2580"/>
                  <a:pt x="6301" y="2619"/>
                  <a:pt x="6285" y="2630"/>
                </a:cubicBezTo>
                <a:cubicBezTo>
                  <a:pt x="6269" y="2641"/>
                  <a:pt x="6262" y="2708"/>
                  <a:pt x="6269" y="2780"/>
                </a:cubicBezTo>
                <a:cubicBezTo>
                  <a:pt x="6279" y="2882"/>
                  <a:pt x="6267" y="2921"/>
                  <a:pt x="6214" y="2953"/>
                </a:cubicBezTo>
                <a:cubicBezTo>
                  <a:pt x="6177" y="2975"/>
                  <a:pt x="6146" y="3022"/>
                  <a:pt x="6146" y="3057"/>
                </a:cubicBezTo>
                <a:cubicBezTo>
                  <a:pt x="6146" y="3093"/>
                  <a:pt x="6122" y="3171"/>
                  <a:pt x="6094" y="3231"/>
                </a:cubicBezTo>
                <a:cubicBezTo>
                  <a:pt x="6066" y="3292"/>
                  <a:pt x="6050" y="3363"/>
                  <a:pt x="6058" y="3388"/>
                </a:cubicBezTo>
                <a:cubicBezTo>
                  <a:pt x="6067" y="3413"/>
                  <a:pt x="6039" y="3471"/>
                  <a:pt x="5996" y="3516"/>
                </a:cubicBezTo>
                <a:lnTo>
                  <a:pt x="5919" y="3598"/>
                </a:lnTo>
                <a:lnTo>
                  <a:pt x="5992" y="3684"/>
                </a:lnTo>
                <a:cubicBezTo>
                  <a:pt x="6061" y="3768"/>
                  <a:pt x="6084" y="3936"/>
                  <a:pt x="6034" y="3992"/>
                </a:cubicBezTo>
                <a:cubicBezTo>
                  <a:pt x="5997" y="4033"/>
                  <a:pt x="6008" y="4119"/>
                  <a:pt x="6049" y="4108"/>
                </a:cubicBezTo>
                <a:cubicBezTo>
                  <a:pt x="6070" y="4103"/>
                  <a:pt x="6094" y="4120"/>
                  <a:pt x="6103" y="4145"/>
                </a:cubicBezTo>
                <a:cubicBezTo>
                  <a:pt x="6111" y="4172"/>
                  <a:pt x="6029" y="4238"/>
                  <a:pt x="5900" y="4306"/>
                </a:cubicBezTo>
                <a:cubicBezTo>
                  <a:pt x="5781" y="4369"/>
                  <a:pt x="5674" y="4442"/>
                  <a:pt x="5665" y="4470"/>
                </a:cubicBezTo>
                <a:cubicBezTo>
                  <a:pt x="5655" y="4498"/>
                  <a:pt x="5654" y="4617"/>
                  <a:pt x="5661" y="4735"/>
                </a:cubicBezTo>
                <a:cubicBezTo>
                  <a:pt x="5672" y="4901"/>
                  <a:pt x="5663" y="4953"/>
                  <a:pt x="5624" y="4970"/>
                </a:cubicBezTo>
                <a:cubicBezTo>
                  <a:pt x="5579" y="4989"/>
                  <a:pt x="5580" y="4997"/>
                  <a:pt x="5628" y="5037"/>
                </a:cubicBezTo>
                <a:cubicBezTo>
                  <a:pt x="5689" y="5087"/>
                  <a:pt x="5679" y="5232"/>
                  <a:pt x="5615" y="5218"/>
                </a:cubicBezTo>
                <a:cubicBezTo>
                  <a:pt x="5559" y="5204"/>
                  <a:pt x="5565" y="5239"/>
                  <a:pt x="5641" y="5347"/>
                </a:cubicBezTo>
                <a:cubicBezTo>
                  <a:pt x="5687" y="5413"/>
                  <a:pt x="5703" y="5477"/>
                  <a:pt x="5691" y="5560"/>
                </a:cubicBezTo>
                <a:cubicBezTo>
                  <a:pt x="5656" y="5810"/>
                  <a:pt x="5635" y="5983"/>
                  <a:pt x="5630" y="6073"/>
                </a:cubicBezTo>
                <a:cubicBezTo>
                  <a:pt x="5627" y="6129"/>
                  <a:pt x="5605" y="6168"/>
                  <a:pt x="5575" y="6168"/>
                </a:cubicBezTo>
                <a:cubicBezTo>
                  <a:pt x="5548" y="6169"/>
                  <a:pt x="5506" y="6183"/>
                  <a:pt x="5483" y="6199"/>
                </a:cubicBezTo>
                <a:cubicBezTo>
                  <a:pt x="5440" y="6229"/>
                  <a:pt x="5367" y="6083"/>
                  <a:pt x="5396" y="6027"/>
                </a:cubicBezTo>
                <a:cubicBezTo>
                  <a:pt x="5405" y="6011"/>
                  <a:pt x="5389" y="5998"/>
                  <a:pt x="5362" y="5998"/>
                </a:cubicBezTo>
                <a:cubicBezTo>
                  <a:pt x="5335" y="5998"/>
                  <a:pt x="5305" y="6024"/>
                  <a:pt x="5295" y="6055"/>
                </a:cubicBezTo>
                <a:cubicBezTo>
                  <a:pt x="5269" y="6131"/>
                  <a:pt x="5525" y="6416"/>
                  <a:pt x="5572" y="6363"/>
                </a:cubicBezTo>
                <a:cubicBezTo>
                  <a:pt x="5620" y="6310"/>
                  <a:pt x="5700" y="6390"/>
                  <a:pt x="5694" y="6485"/>
                </a:cubicBezTo>
                <a:cubicBezTo>
                  <a:pt x="5689" y="6551"/>
                  <a:pt x="5441" y="6785"/>
                  <a:pt x="5441" y="6724"/>
                </a:cubicBezTo>
                <a:cubicBezTo>
                  <a:pt x="5441" y="6710"/>
                  <a:pt x="5404" y="6738"/>
                  <a:pt x="5360" y="6784"/>
                </a:cubicBezTo>
                <a:cubicBezTo>
                  <a:pt x="5316" y="6831"/>
                  <a:pt x="5228" y="6873"/>
                  <a:pt x="5165" y="6878"/>
                </a:cubicBezTo>
                <a:cubicBezTo>
                  <a:pt x="5085" y="6886"/>
                  <a:pt x="5013" y="6931"/>
                  <a:pt x="4927" y="7028"/>
                </a:cubicBezTo>
                <a:cubicBezTo>
                  <a:pt x="4859" y="7104"/>
                  <a:pt x="4803" y="7179"/>
                  <a:pt x="4803" y="7195"/>
                </a:cubicBezTo>
                <a:cubicBezTo>
                  <a:pt x="4803" y="7212"/>
                  <a:pt x="4841" y="7266"/>
                  <a:pt x="4889" y="7316"/>
                </a:cubicBezTo>
                <a:cubicBezTo>
                  <a:pt x="4984" y="7416"/>
                  <a:pt x="4978" y="7557"/>
                  <a:pt x="4876" y="7646"/>
                </a:cubicBezTo>
                <a:cubicBezTo>
                  <a:pt x="4826" y="7689"/>
                  <a:pt x="4831" y="7694"/>
                  <a:pt x="4920" y="7684"/>
                </a:cubicBezTo>
                <a:cubicBezTo>
                  <a:pt x="5009" y="7673"/>
                  <a:pt x="5020" y="7681"/>
                  <a:pt x="5010" y="7757"/>
                </a:cubicBezTo>
                <a:cubicBezTo>
                  <a:pt x="5004" y="7805"/>
                  <a:pt x="5017" y="7869"/>
                  <a:pt x="5038" y="7897"/>
                </a:cubicBezTo>
                <a:cubicBezTo>
                  <a:pt x="5067" y="7937"/>
                  <a:pt x="5060" y="7957"/>
                  <a:pt x="5004" y="7990"/>
                </a:cubicBezTo>
                <a:cubicBezTo>
                  <a:pt x="4946" y="8025"/>
                  <a:pt x="4940" y="8044"/>
                  <a:pt x="4973" y="8088"/>
                </a:cubicBezTo>
                <a:cubicBezTo>
                  <a:pt x="5007" y="8135"/>
                  <a:pt x="5023" y="8127"/>
                  <a:pt x="5073" y="8035"/>
                </a:cubicBezTo>
                <a:cubicBezTo>
                  <a:pt x="5110" y="7966"/>
                  <a:pt x="5171" y="7918"/>
                  <a:pt x="5239" y="7903"/>
                </a:cubicBezTo>
                <a:cubicBezTo>
                  <a:pt x="5351" y="7878"/>
                  <a:pt x="5420" y="7899"/>
                  <a:pt x="5392" y="7950"/>
                </a:cubicBezTo>
                <a:cubicBezTo>
                  <a:pt x="5383" y="7966"/>
                  <a:pt x="5423" y="7980"/>
                  <a:pt x="5481" y="7982"/>
                </a:cubicBezTo>
                <a:cubicBezTo>
                  <a:pt x="5629" y="7987"/>
                  <a:pt x="5669" y="8046"/>
                  <a:pt x="5591" y="8142"/>
                </a:cubicBezTo>
                <a:cubicBezTo>
                  <a:pt x="5537" y="8209"/>
                  <a:pt x="5535" y="8226"/>
                  <a:pt x="5576" y="8255"/>
                </a:cubicBezTo>
                <a:cubicBezTo>
                  <a:pt x="5631" y="8293"/>
                  <a:pt x="5651" y="8621"/>
                  <a:pt x="5602" y="8692"/>
                </a:cubicBezTo>
                <a:cubicBezTo>
                  <a:pt x="5583" y="8721"/>
                  <a:pt x="5608" y="8764"/>
                  <a:pt x="5677" y="8819"/>
                </a:cubicBezTo>
                <a:cubicBezTo>
                  <a:pt x="5758" y="8883"/>
                  <a:pt x="5777" y="8922"/>
                  <a:pt x="5762" y="8988"/>
                </a:cubicBezTo>
                <a:cubicBezTo>
                  <a:pt x="5750" y="9040"/>
                  <a:pt x="5764" y="9091"/>
                  <a:pt x="5794" y="9120"/>
                </a:cubicBezTo>
                <a:cubicBezTo>
                  <a:pt x="5825" y="9149"/>
                  <a:pt x="5833" y="9183"/>
                  <a:pt x="5815" y="9209"/>
                </a:cubicBezTo>
                <a:cubicBezTo>
                  <a:pt x="5799" y="9232"/>
                  <a:pt x="5777" y="9294"/>
                  <a:pt x="5765" y="9348"/>
                </a:cubicBezTo>
                <a:cubicBezTo>
                  <a:pt x="5742" y="9459"/>
                  <a:pt x="5815" y="9560"/>
                  <a:pt x="5934" y="9580"/>
                </a:cubicBezTo>
                <a:cubicBezTo>
                  <a:pt x="6015" y="9594"/>
                  <a:pt x="6247" y="9886"/>
                  <a:pt x="6247" y="9973"/>
                </a:cubicBezTo>
                <a:cubicBezTo>
                  <a:pt x="6247" y="10004"/>
                  <a:pt x="6302" y="10113"/>
                  <a:pt x="6368" y="10214"/>
                </a:cubicBezTo>
                <a:cubicBezTo>
                  <a:pt x="6435" y="10316"/>
                  <a:pt x="6480" y="10423"/>
                  <a:pt x="6470" y="10454"/>
                </a:cubicBezTo>
                <a:cubicBezTo>
                  <a:pt x="6459" y="10486"/>
                  <a:pt x="6479" y="10526"/>
                  <a:pt x="6520" y="10551"/>
                </a:cubicBezTo>
                <a:lnTo>
                  <a:pt x="6589" y="10592"/>
                </a:lnTo>
                <a:lnTo>
                  <a:pt x="6516" y="10678"/>
                </a:lnTo>
                <a:cubicBezTo>
                  <a:pt x="6466" y="10737"/>
                  <a:pt x="6456" y="10773"/>
                  <a:pt x="6481" y="10791"/>
                </a:cubicBezTo>
                <a:cubicBezTo>
                  <a:pt x="6502" y="10806"/>
                  <a:pt x="6513" y="10838"/>
                  <a:pt x="6505" y="10862"/>
                </a:cubicBezTo>
                <a:cubicBezTo>
                  <a:pt x="6497" y="10886"/>
                  <a:pt x="6514" y="10936"/>
                  <a:pt x="6543" y="10973"/>
                </a:cubicBezTo>
                <a:cubicBezTo>
                  <a:pt x="6586" y="11028"/>
                  <a:pt x="6589" y="11055"/>
                  <a:pt x="6556" y="11114"/>
                </a:cubicBezTo>
                <a:cubicBezTo>
                  <a:pt x="6502" y="11211"/>
                  <a:pt x="6505" y="11237"/>
                  <a:pt x="6567" y="11211"/>
                </a:cubicBezTo>
                <a:cubicBezTo>
                  <a:pt x="6627" y="11185"/>
                  <a:pt x="6694" y="11340"/>
                  <a:pt x="6662" y="11432"/>
                </a:cubicBezTo>
                <a:cubicBezTo>
                  <a:pt x="6649" y="11469"/>
                  <a:pt x="6658" y="11487"/>
                  <a:pt x="6687" y="11480"/>
                </a:cubicBezTo>
                <a:cubicBezTo>
                  <a:pt x="6712" y="11474"/>
                  <a:pt x="6737" y="11506"/>
                  <a:pt x="6743" y="11552"/>
                </a:cubicBezTo>
                <a:cubicBezTo>
                  <a:pt x="6749" y="11600"/>
                  <a:pt x="6773" y="11626"/>
                  <a:pt x="6798" y="11615"/>
                </a:cubicBezTo>
                <a:cubicBezTo>
                  <a:pt x="6852" y="11592"/>
                  <a:pt x="6909" y="11669"/>
                  <a:pt x="6928" y="11789"/>
                </a:cubicBezTo>
                <a:cubicBezTo>
                  <a:pt x="6936" y="11841"/>
                  <a:pt x="6962" y="11937"/>
                  <a:pt x="6984" y="12004"/>
                </a:cubicBezTo>
                <a:cubicBezTo>
                  <a:pt x="6995" y="12034"/>
                  <a:pt x="7003" y="12056"/>
                  <a:pt x="7010" y="12072"/>
                </a:cubicBezTo>
                <a:cubicBezTo>
                  <a:pt x="7017" y="12071"/>
                  <a:pt x="7022" y="12071"/>
                  <a:pt x="7029" y="12069"/>
                </a:cubicBezTo>
                <a:cubicBezTo>
                  <a:pt x="7049" y="12063"/>
                  <a:pt x="7078" y="12063"/>
                  <a:pt x="7108" y="12066"/>
                </a:cubicBezTo>
                <a:cubicBezTo>
                  <a:pt x="7181" y="12017"/>
                  <a:pt x="7233" y="12040"/>
                  <a:pt x="7267" y="12126"/>
                </a:cubicBezTo>
                <a:cubicBezTo>
                  <a:pt x="7273" y="12133"/>
                  <a:pt x="7281" y="12140"/>
                  <a:pt x="7277" y="12148"/>
                </a:cubicBezTo>
                <a:cubicBezTo>
                  <a:pt x="7290" y="12191"/>
                  <a:pt x="7299" y="12244"/>
                  <a:pt x="7305" y="12313"/>
                </a:cubicBezTo>
                <a:cubicBezTo>
                  <a:pt x="7315" y="12442"/>
                  <a:pt x="7340" y="12530"/>
                  <a:pt x="7372" y="12550"/>
                </a:cubicBezTo>
                <a:cubicBezTo>
                  <a:pt x="7399" y="12567"/>
                  <a:pt x="7422" y="12604"/>
                  <a:pt x="7422" y="12632"/>
                </a:cubicBezTo>
                <a:cubicBezTo>
                  <a:pt x="7422" y="12659"/>
                  <a:pt x="7443" y="12702"/>
                  <a:pt x="7469" y="12726"/>
                </a:cubicBezTo>
                <a:cubicBezTo>
                  <a:pt x="7495" y="12750"/>
                  <a:pt x="7509" y="12801"/>
                  <a:pt x="7500" y="12839"/>
                </a:cubicBezTo>
                <a:cubicBezTo>
                  <a:pt x="7493" y="12869"/>
                  <a:pt x="7500" y="12897"/>
                  <a:pt x="7512" y="12917"/>
                </a:cubicBezTo>
                <a:cubicBezTo>
                  <a:pt x="7517" y="12924"/>
                  <a:pt x="7525" y="12934"/>
                  <a:pt x="7527" y="12940"/>
                </a:cubicBezTo>
                <a:cubicBezTo>
                  <a:pt x="7536" y="12949"/>
                  <a:pt x="7541" y="12961"/>
                  <a:pt x="7537" y="12976"/>
                </a:cubicBezTo>
                <a:cubicBezTo>
                  <a:pt x="7537" y="12992"/>
                  <a:pt x="7532" y="13008"/>
                  <a:pt x="7523" y="13027"/>
                </a:cubicBezTo>
                <a:cubicBezTo>
                  <a:pt x="7516" y="13041"/>
                  <a:pt x="7516" y="13052"/>
                  <a:pt x="7513" y="13063"/>
                </a:cubicBezTo>
                <a:cubicBezTo>
                  <a:pt x="7590" y="13011"/>
                  <a:pt x="7635" y="13064"/>
                  <a:pt x="7567" y="13149"/>
                </a:cubicBezTo>
                <a:cubicBezTo>
                  <a:pt x="7551" y="13169"/>
                  <a:pt x="7537" y="13195"/>
                  <a:pt x="7526" y="13222"/>
                </a:cubicBezTo>
                <a:cubicBezTo>
                  <a:pt x="7526" y="13224"/>
                  <a:pt x="7526" y="13225"/>
                  <a:pt x="7526" y="13227"/>
                </a:cubicBezTo>
                <a:cubicBezTo>
                  <a:pt x="7510" y="13273"/>
                  <a:pt x="7499" y="13328"/>
                  <a:pt x="7501" y="13349"/>
                </a:cubicBezTo>
                <a:cubicBezTo>
                  <a:pt x="7502" y="13352"/>
                  <a:pt x="7495" y="13355"/>
                  <a:pt x="7493" y="13358"/>
                </a:cubicBezTo>
                <a:cubicBezTo>
                  <a:pt x="7490" y="13364"/>
                  <a:pt x="7485" y="13369"/>
                  <a:pt x="7480" y="13374"/>
                </a:cubicBezTo>
                <a:cubicBezTo>
                  <a:pt x="7462" y="13385"/>
                  <a:pt x="7438" y="13395"/>
                  <a:pt x="7406" y="13399"/>
                </a:cubicBezTo>
                <a:cubicBezTo>
                  <a:pt x="7376" y="13403"/>
                  <a:pt x="7346" y="13412"/>
                  <a:pt x="7320" y="13424"/>
                </a:cubicBezTo>
                <a:cubicBezTo>
                  <a:pt x="7294" y="13436"/>
                  <a:pt x="7270" y="13452"/>
                  <a:pt x="7251" y="13469"/>
                </a:cubicBezTo>
                <a:cubicBezTo>
                  <a:pt x="7212" y="13504"/>
                  <a:pt x="7189" y="13545"/>
                  <a:pt x="7201" y="13580"/>
                </a:cubicBezTo>
                <a:cubicBezTo>
                  <a:pt x="7210" y="13606"/>
                  <a:pt x="7185" y="13655"/>
                  <a:pt x="7144" y="13687"/>
                </a:cubicBezTo>
                <a:cubicBezTo>
                  <a:pt x="7078" y="13739"/>
                  <a:pt x="7065" y="13739"/>
                  <a:pt x="7032" y="13688"/>
                </a:cubicBezTo>
                <a:cubicBezTo>
                  <a:pt x="7022" y="13672"/>
                  <a:pt x="7005" y="13658"/>
                  <a:pt x="6985" y="13648"/>
                </a:cubicBezTo>
                <a:cubicBezTo>
                  <a:pt x="6985" y="13648"/>
                  <a:pt x="6985" y="13648"/>
                  <a:pt x="6984" y="13648"/>
                </a:cubicBezTo>
                <a:cubicBezTo>
                  <a:pt x="6965" y="13637"/>
                  <a:pt x="6942" y="13631"/>
                  <a:pt x="6923" y="13631"/>
                </a:cubicBezTo>
                <a:cubicBezTo>
                  <a:pt x="6869" y="13631"/>
                  <a:pt x="6852" y="13655"/>
                  <a:pt x="6852" y="13721"/>
                </a:cubicBezTo>
                <a:cubicBezTo>
                  <a:pt x="6852" y="13771"/>
                  <a:pt x="6875" y="13821"/>
                  <a:pt x="6904" y="13833"/>
                </a:cubicBezTo>
                <a:cubicBezTo>
                  <a:pt x="6913" y="13837"/>
                  <a:pt x="6921" y="13844"/>
                  <a:pt x="6928" y="13854"/>
                </a:cubicBezTo>
                <a:cubicBezTo>
                  <a:pt x="6947" y="13882"/>
                  <a:pt x="6954" y="13931"/>
                  <a:pt x="6949" y="13979"/>
                </a:cubicBezTo>
                <a:cubicBezTo>
                  <a:pt x="6944" y="14027"/>
                  <a:pt x="6927" y="14073"/>
                  <a:pt x="6902" y="14097"/>
                </a:cubicBezTo>
                <a:cubicBezTo>
                  <a:pt x="6893" y="14105"/>
                  <a:pt x="6885" y="14111"/>
                  <a:pt x="6874" y="14113"/>
                </a:cubicBezTo>
                <a:cubicBezTo>
                  <a:pt x="6835" y="14121"/>
                  <a:pt x="6806" y="14098"/>
                  <a:pt x="6794" y="14048"/>
                </a:cubicBezTo>
                <a:cubicBezTo>
                  <a:pt x="6789" y="14023"/>
                  <a:pt x="6777" y="14004"/>
                  <a:pt x="6764" y="13991"/>
                </a:cubicBezTo>
                <a:cubicBezTo>
                  <a:pt x="6736" y="13966"/>
                  <a:pt x="6699" y="13965"/>
                  <a:pt x="6671" y="13989"/>
                </a:cubicBezTo>
                <a:cubicBezTo>
                  <a:pt x="6657" y="14001"/>
                  <a:pt x="6645" y="14020"/>
                  <a:pt x="6640" y="14045"/>
                </a:cubicBezTo>
                <a:cubicBezTo>
                  <a:pt x="6628" y="14095"/>
                  <a:pt x="6594" y="14119"/>
                  <a:pt x="6536" y="14119"/>
                </a:cubicBezTo>
                <a:cubicBezTo>
                  <a:pt x="6516" y="14119"/>
                  <a:pt x="6500" y="14120"/>
                  <a:pt x="6488" y="14125"/>
                </a:cubicBezTo>
                <a:cubicBezTo>
                  <a:pt x="6464" y="14135"/>
                  <a:pt x="6454" y="14162"/>
                  <a:pt x="6448" y="14238"/>
                </a:cubicBezTo>
                <a:cubicBezTo>
                  <a:pt x="6445" y="14276"/>
                  <a:pt x="6443" y="14326"/>
                  <a:pt x="6441" y="14393"/>
                </a:cubicBezTo>
                <a:lnTo>
                  <a:pt x="6431" y="14665"/>
                </a:lnTo>
                <a:lnTo>
                  <a:pt x="6275" y="14665"/>
                </a:lnTo>
                <a:cubicBezTo>
                  <a:pt x="6197" y="14665"/>
                  <a:pt x="6144" y="14678"/>
                  <a:pt x="6099" y="14703"/>
                </a:cubicBezTo>
                <a:cubicBezTo>
                  <a:pt x="6094" y="14706"/>
                  <a:pt x="6088" y="14707"/>
                  <a:pt x="6083" y="14710"/>
                </a:cubicBezTo>
                <a:cubicBezTo>
                  <a:pt x="6067" y="14721"/>
                  <a:pt x="6051" y="14734"/>
                  <a:pt x="6037" y="14750"/>
                </a:cubicBezTo>
                <a:cubicBezTo>
                  <a:pt x="5993" y="14796"/>
                  <a:pt x="5918" y="14834"/>
                  <a:pt x="5869" y="14834"/>
                </a:cubicBezTo>
                <a:cubicBezTo>
                  <a:pt x="5832" y="14834"/>
                  <a:pt x="5810" y="14839"/>
                  <a:pt x="5795" y="14857"/>
                </a:cubicBezTo>
                <a:cubicBezTo>
                  <a:pt x="5781" y="14874"/>
                  <a:pt x="5775" y="14905"/>
                  <a:pt x="5770" y="14956"/>
                </a:cubicBezTo>
                <a:cubicBezTo>
                  <a:pt x="5760" y="15073"/>
                  <a:pt x="5753" y="15079"/>
                  <a:pt x="5603" y="15090"/>
                </a:cubicBezTo>
                <a:lnTo>
                  <a:pt x="5446" y="15101"/>
                </a:lnTo>
                <a:lnTo>
                  <a:pt x="5435" y="15324"/>
                </a:lnTo>
                <a:cubicBezTo>
                  <a:pt x="5435" y="15324"/>
                  <a:pt x="5435" y="15324"/>
                  <a:pt x="5435" y="15325"/>
                </a:cubicBezTo>
                <a:cubicBezTo>
                  <a:pt x="5430" y="15410"/>
                  <a:pt x="5431" y="15456"/>
                  <a:pt x="5436" y="15490"/>
                </a:cubicBezTo>
                <a:cubicBezTo>
                  <a:pt x="5438" y="15499"/>
                  <a:pt x="5438" y="15510"/>
                  <a:pt x="5441" y="15517"/>
                </a:cubicBezTo>
                <a:cubicBezTo>
                  <a:pt x="5442" y="15522"/>
                  <a:pt x="5444" y="15526"/>
                  <a:pt x="5446" y="15530"/>
                </a:cubicBezTo>
                <a:cubicBezTo>
                  <a:pt x="5461" y="15550"/>
                  <a:pt x="5486" y="15542"/>
                  <a:pt x="5533" y="15516"/>
                </a:cubicBezTo>
                <a:cubicBezTo>
                  <a:pt x="5749" y="15392"/>
                  <a:pt x="6354" y="15146"/>
                  <a:pt x="6566" y="15094"/>
                </a:cubicBezTo>
                <a:cubicBezTo>
                  <a:pt x="6677" y="15067"/>
                  <a:pt x="6778" y="15028"/>
                  <a:pt x="6790" y="15008"/>
                </a:cubicBezTo>
                <a:cubicBezTo>
                  <a:pt x="6803" y="14987"/>
                  <a:pt x="6878" y="14949"/>
                  <a:pt x="6958" y="14923"/>
                </a:cubicBezTo>
                <a:cubicBezTo>
                  <a:pt x="7132" y="14865"/>
                  <a:pt x="7193" y="14906"/>
                  <a:pt x="7122" y="15033"/>
                </a:cubicBezTo>
                <a:cubicBezTo>
                  <a:pt x="7095" y="15081"/>
                  <a:pt x="7077" y="15201"/>
                  <a:pt x="7080" y="15314"/>
                </a:cubicBezTo>
                <a:cubicBezTo>
                  <a:pt x="7083" y="15423"/>
                  <a:pt x="7069" y="15559"/>
                  <a:pt x="7049" y="15615"/>
                </a:cubicBezTo>
                <a:cubicBezTo>
                  <a:pt x="7019" y="15704"/>
                  <a:pt x="6982" y="16243"/>
                  <a:pt x="6983" y="16581"/>
                </a:cubicBezTo>
                <a:cubicBezTo>
                  <a:pt x="6984" y="16642"/>
                  <a:pt x="6964" y="16718"/>
                  <a:pt x="6939" y="16750"/>
                </a:cubicBezTo>
                <a:cubicBezTo>
                  <a:pt x="6857" y="16858"/>
                  <a:pt x="6850" y="16936"/>
                  <a:pt x="6919" y="16978"/>
                </a:cubicBezTo>
                <a:cubicBezTo>
                  <a:pt x="6956" y="17000"/>
                  <a:pt x="6986" y="17039"/>
                  <a:pt x="6986" y="17067"/>
                </a:cubicBezTo>
                <a:cubicBezTo>
                  <a:pt x="6986" y="17094"/>
                  <a:pt x="7017" y="17147"/>
                  <a:pt x="7054" y="17185"/>
                </a:cubicBezTo>
                <a:cubicBezTo>
                  <a:pt x="7092" y="17223"/>
                  <a:pt x="7115" y="17275"/>
                  <a:pt x="7106" y="17301"/>
                </a:cubicBezTo>
                <a:cubicBezTo>
                  <a:pt x="7097" y="17328"/>
                  <a:pt x="7114" y="17402"/>
                  <a:pt x="7143" y="17466"/>
                </a:cubicBezTo>
                <a:cubicBezTo>
                  <a:pt x="7171" y="17531"/>
                  <a:pt x="7185" y="17593"/>
                  <a:pt x="7175" y="17604"/>
                </a:cubicBezTo>
                <a:cubicBezTo>
                  <a:pt x="7165" y="17616"/>
                  <a:pt x="7185" y="17654"/>
                  <a:pt x="7222" y="17687"/>
                </a:cubicBezTo>
                <a:cubicBezTo>
                  <a:pt x="7258" y="17721"/>
                  <a:pt x="7292" y="17799"/>
                  <a:pt x="7298" y="17861"/>
                </a:cubicBezTo>
                <a:cubicBezTo>
                  <a:pt x="7304" y="17923"/>
                  <a:pt x="7329" y="18015"/>
                  <a:pt x="7353" y="18065"/>
                </a:cubicBezTo>
                <a:cubicBezTo>
                  <a:pt x="7391" y="18143"/>
                  <a:pt x="7390" y="18162"/>
                  <a:pt x="7343" y="18200"/>
                </a:cubicBezTo>
                <a:cubicBezTo>
                  <a:pt x="7251" y="18276"/>
                  <a:pt x="7275" y="18369"/>
                  <a:pt x="7387" y="18369"/>
                </a:cubicBezTo>
                <a:cubicBezTo>
                  <a:pt x="7491" y="18369"/>
                  <a:pt x="7590" y="18490"/>
                  <a:pt x="7523" y="18536"/>
                </a:cubicBezTo>
                <a:cubicBezTo>
                  <a:pt x="7463" y="18578"/>
                  <a:pt x="7172" y="18546"/>
                  <a:pt x="7115" y="18492"/>
                </a:cubicBezTo>
                <a:cubicBezTo>
                  <a:pt x="7078" y="18456"/>
                  <a:pt x="7052" y="18452"/>
                  <a:pt x="7037" y="18479"/>
                </a:cubicBezTo>
                <a:cubicBezTo>
                  <a:pt x="7025" y="18501"/>
                  <a:pt x="6926" y="18519"/>
                  <a:pt x="6817" y="18519"/>
                </a:cubicBezTo>
                <a:cubicBezTo>
                  <a:pt x="6664" y="18519"/>
                  <a:pt x="6612" y="18505"/>
                  <a:pt x="6587" y="18454"/>
                </a:cubicBezTo>
                <a:cubicBezTo>
                  <a:pt x="6559" y="18398"/>
                  <a:pt x="6486" y="18386"/>
                  <a:pt x="6056" y="18375"/>
                </a:cubicBezTo>
                <a:cubicBezTo>
                  <a:pt x="5708" y="18366"/>
                  <a:pt x="5548" y="18348"/>
                  <a:pt x="5525" y="18315"/>
                </a:cubicBezTo>
                <a:cubicBezTo>
                  <a:pt x="5506" y="18289"/>
                  <a:pt x="5450" y="18259"/>
                  <a:pt x="5401" y="18248"/>
                </a:cubicBezTo>
                <a:cubicBezTo>
                  <a:pt x="5323" y="18232"/>
                  <a:pt x="5309" y="18243"/>
                  <a:pt x="5300" y="18328"/>
                </a:cubicBezTo>
                <a:cubicBezTo>
                  <a:pt x="5286" y="18458"/>
                  <a:pt x="5193" y="18455"/>
                  <a:pt x="5179" y="18325"/>
                </a:cubicBezTo>
                <a:cubicBezTo>
                  <a:pt x="5169" y="18232"/>
                  <a:pt x="5160" y="18228"/>
                  <a:pt x="5034" y="18247"/>
                </a:cubicBezTo>
                <a:cubicBezTo>
                  <a:pt x="4917" y="18264"/>
                  <a:pt x="4897" y="18256"/>
                  <a:pt x="4881" y="18186"/>
                </a:cubicBezTo>
                <a:cubicBezTo>
                  <a:pt x="4869" y="18133"/>
                  <a:pt x="4835" y="18105"/>
                  <a:pt x="4784" y="18105"/>
                </a:cubicBezTo>
                <a:cubicBezTo>
                  <a:pt x="4741" y="18105"/>
                  <a:pt x="4691" y="18077"/>
                  <a:pt x="4674" y="18043"/>
                </a:cubicBezTo>
                <a:cubicBezTo>
                  <a:pt x="4645" y="17986"/>
                  <a:pt x="4635" y="17987"/>
                  <a:pt x="4530" y="18045"/>
                </a:cubicBezTo>
                <a:cubicBezTo>
                  <a:pt x="4420" y="18107"/>
                  <a:pt x="4414" y="18107"/>
                  <a:pt x="4358" y="18029"/>
                </a:cubicBezTo>
                <a:cubicBezTo>
                  <a:pt x="4318" y="17973"/>
                  <a:pt x="4280" y="17956"/>
                  <a:pt x="4231" y="17973"/>
                </a:cubicBezTo>
                <a:cubicBezTo>
                  <a:pt x="4138" y="18006"/>
                  <a:pt x="4049" y="17927"/>
                  <a:pt x="4101" y="17857"/>
                </a:cubicBezTo>
                <a:cubicBezTo>
                  <a:pt x="4138" y="17806"/>
                  <a:pt x="4106" y="17780"/>
                  <a:pt x="3916" y="17712"/>
                </a:cubicBezTo>
                <a:cubicBezTo>
                  <a:pt x="3866" y="17695"/>
                  <a:pt x="3860" y="17679"/>
                  <a:pt x="3891" y="17643"/>
                </a:cubicBezTo>
                <a:cubicBezTo>
                  <a:pt x="3944" y="17584"/>
                  <a:pt x="4427" y="17558"/>
                  <a:pt x="4475" y="17611"/>
                </a:cubicBezTo>
                <a:cubicBezTo>
                  <a:pt x="4500" y="17639"/>
                  <a:pt x="4536" y="17629"/>
                  <a:pt x="4595" y="17577"/>
                </a:cubicBezTo>
                <a:cubicBezTo>
                  <a:pt x="4640" y="17537"/>
                  <a:pt x="4719" y="17504"/>
                  <a:pt x="4771" y="17504"/>
                </a:cubicBezTo>
                <a:cubicBezTo>
                  <a:pt x="4823" y="17504"/>
                  <a:pt x="4875" y="17487"/>
                  <a:pt x="4887" y="17466"/>
                </a:cubicBezTo>
                <a:cubicBezTo>
                  <a:pt x="4898" y="17446"/>
                  <a:pt x="4951" y="17428"/>
                  <a:pt x="5004" y="17428"/>
                </a:cubicBezTo>
                <a:cubicBezTo>
                  <a:pt x="5058" y="17428"/>
                  <a:pt x="5110" y="17446"/>
                  <a:pt x="5122" y="17466"/>
                </a:cubicBezTo>
                <a:cubicBezTo>
                  <a:pt x="5133" y="17487"/>
                  <a:pt x="5178" y="17504"/>
                  <a:pt x="5222" y="17504"/>
                </a:cubicBezTo>
                <a:cubicBezTo>
                  <a:pt x="5266" y="17504"/>
                  <a:pt x="5312" y="17487"/>
                  <a:pt x="5323" y="17466"/>
                </a:cubicBezTo>
                <a:cubicBezTo>
                  <a:pt x="5351" y="17417"/>
                  <a:pt x="5531" y="17418"/>
                  <a:pt x="5559" y="17468"/>
                </a:cubicBezTo>
                <a:cubicBezTo>
                  <a:pt x="5571" y="17490"/>
                  <a:pt x="5608" y="17497"/>
                  <a:pt x="5642" y="17485"/>
                </a:cubicBezTo>
                <a:cubicBezTo>
                  <a:pt x="5676" y="17473"/>
                  <a:pt x="5713" y="17478"/>
                  <a:pt x="5723" y="17497"/>
                </a:cubicBezTo>
                <a:cubicBezTo>
                  <a:pt x="5733" y="17516"/>
                  <a:pt x="5781" y="17522"/>
                  <a:pt x="5829" y="17512"/>
                </a:cubicBezTo>
                <a:cubicBezTo>
                  <a:pt x="5877" y="17502"/>
                  <a:pt x="5949" y="17511"/>
                  <a:pt x="5989" y="17533"/>
                </a:cubicBezTo>
                <a:cubicBezTo>
                  <a:pt x="6109" y="17597"/>
                  <a:pt x="6224" y="17616"/>
                  <a:pt x="6266" y="17577"/>
                </a:cubicBezTo>
                <a:cubicBezTo>
                  <a:pt x="6292" y="17553"/>
                  <a:pt x="6318" y="17560"/>
                  <a:pt x="6347" y="17598"/>
                </a:cubicBezTo>
                <a:cubicBezTo>
                  <a:pt x="6400" y="17669"/>
                  <a:pt x="6516" y="17672"/>
                  <a:pt x="6516" y="17602"/>
                </a:cubicBezTo>
                <a:cubicBezTo>
                  <a:pt x="6516" y="17517"/>
                  <a:pt x="6372" y="17241"/>
                  <a:pt x="6328" y="17241"/>
                </a:cubicBezTo>
                <a:cubicBezTo>
                  <a:pt x="6306" y="17241"/>
                  <a:pt x="6263" y="17198"/>
                  <a:pt x="6232" y="17147"/>
                </a:cubicBezTo>
                <a:cubicBezTo>
                  <a:pt x="6194" y="17082"/>
                  <a:pt x="6148" y="17053"/>
                  <a:pt x="6080" y="17053"/>
                </a:cubicBezTo>
                <a:cubicBezTo>
                  <a:pt x="6026" y="17053"/>
                  <a:pt x="5969" y="17031"/>
                  <a:pt x="5954" y="17005"/>
                </a:cubicBezTo>
                <a:cubicBezTo>
                  <a:pt x="5925" y="16954"/>
                  <a:pt x="5806" y="16884"/>
                  <a:pt x="5685" y="16846"/>
                </a:cubicBezTo>
                <a:cubicBezTo>
                  <a:pt x="5624" y="16827"/>
                  <a:pt x="5609" y="16838"/>
                  <a:pt x="5609" y="16898"/>
                </a:cubicBezTo>
                <a:cubicBezTo>
                  <a:pt x="5609" y="16986"/>
                  <a:pt x="5556" y="17034"/>
                  <a:pt x="5524" y="16976"/>
                </a:cubicBezTo>
                <a:cubicBezTo>
                  <a:pt x="5511" y="16952"/>
                  <a:pt x="5485" y="16949"/>
                  <a:pt x="5462" y="16969"/>
                </a:cubicBezTo>
                <a:cubicBezTo>
                  <a:pt x="5441" y="16987"/>
                  <a:pt x="5364" y="17006"/>
                  <a:pt x="5291" y="17011"/>
                </a:cubicBezTo>
                <a:cubicBezTo>
                  <a:pt x="5215" y="17015"/>
                  <a:pt x="5145" y="17042"/>
                  <a:pt x="5129" y="17073"/>
                </a:cubicBezTo>
                <a:cubicBezTo>
                  <a:pt x="5114" y="17103"/>
                  <a:pt x="5069" y="17128"/>
                  <a:pt x="5030" y="17128"/>
                </a:cubicBezTo>
                <a:cubicBezTo>
                  <a:pt x="4926" y="17128"/>
                  <a:pt x="4724" y="17214"/>
                  <a:pt x="4691" y="17272"/>
                </a:cubicBezTo>
                <a:cubicBezTo>
                  <a:pt x="4675" y="17300"/>
                  <a:pt x="4616" y="17316"/>
                  <a:pt x="4556" y="17311"/>
                </a:cubicBezTo>
                <a:cubicBezTo>
                  <a:pt x="4498" y="17305"/>
                  <a:pt x="4397" y="17329"/>
                  <a:pt x="4332" y="17362"/>
                </a:cubicBezTo>
                <a:cubicBezTo>
                  <a:pt x="4268" y="17395"/>
                  <a:pt x="4154" y="17442"/>
                  <a:pt x="4080" y="17467"/>
                </a:cubicBezTo>
                <a:cubicBezTo>
                  <a:pt x="4006" y="17492"/>
                  <a:pt x="3932" y="17527"/>
                  <a:pt x="3914" y="17546"/>
                </a:cubicBezTo>
                <a:cubicBezTo>
                  <a:pt x="3897" y="17564"/>
                  <a:pt x="3840" y="17579"/>
                  <a:pt x="3789" y="17579"/>
                </a:cubicBezTo>
                <a:cubicBezTo>
                  <a:pt x="3738" y="17579"/>
                  <a:pt x="3670" y="17611"/>
                  <a:pt x="3637" y="17650"/>
                </a:cubicBezTo>
                <a:cubicBezTo>
                  <a:pt x="3586" y="17711"/>
                  <a:pt x="3531" y="17721"/>
                  <a:pt x="3258" y="17716"/>
                </a:cubicBezTo>
                <a:cubicBezTo>
                  <a:pt x="2988" y="17712"/>
                  <a:pt x="2939" y="17700"/>
                  <a:pt x="2929" y="17646"/>
                </a:cubicBezTo>
                <a:cubicBezTo>
                  <a:pt x="2923" y="17611"/>
                  <a:pt x="2898" y="17592"/>
                  <a:pt x="2873" y="17602"/>
                </a:cubicBezTo>
                <a:cubicBezTo>
                  <a:pt x="2848" y="17613"/>
                  <a:pt x="2817" y="17604"/>
                  <a:pt x="2805" y="17582"/>
                </a:cubicBezTo>
                <a:cubicBezTo>
                  <a:pt x="2793" y="17560"/>
                  <a:pt x="2763" y="17541"/>
                  <a:pt x="2737" y="17541"/>
                </a:cubicBezTo>
                <a:cubicBezTo>
                  <a:pt x="2701" y="17541"/>
                  <a:pt x="2705" y="17572"/>
                  <a:pt x="2759" y="17673"/>
                </a:cubicBezTo>
                <a:cubicBezTo>
                  <a:pt x="2825" y="17799"/>
                  <a:pt x="2825" y="17805"/>
                  <a:pt x="2765" y="17826"/>
                </a:cubicBezTo>
                <a:cubicBezTo>
                  <a:pt x="2731" y="17838"/>
                  <a:pt x="2677" y="17864"/>
                  <a:pt x="2645" y="17883"/>
                </a:cubicBezTo>
                <a:cubicBezTo>
                  <a:pt x="2612" y="17903"/>
                  <a:pt x="2484" y="17945"/>
                  <a:pt x="2361" y="17977"/>
                </a:cubicBezTo>
                <a:cubicBezTo>
                  <a:pt x="2153" y="18031"/>
                  <a:pt x="2132" y="18031"/>
                  <a:pt x="2094" y="17973"/>
                </a:cubicBezTo>
                <a:cubicBezTo>
                  <a:pt x="2056" y="17915"/>
                  <a:pt x="2045" y="17914"/>
                  <a:pt x="1947" y="17969"/>
                </a:cubicBezTo>
                <a:cubicBezTo>
                  <a:pt x="1867" y="18013"/>
                  <a:pt x="1823" y="18018"/>
                  <a:pt x="1774" y="17988"/>
                </a:cubicBezTo>
                <a:cubicBezTo>
                  <a:pt x="1710" y="17950"/>
                  <a:pt x="1710" y="17945"/>
                  <a:pt x="1766" y="17877"/>
                </a:cubicBezTo>
                <a:cubicBezTo>
                  <a:pt x="1811" y="17820"/>
                  <a:pt x="1813" y="17804"/>
                  <a:pt x="1777" y="17805"/>
                </a:cubicBezTo>
                <a:cubicBezTo>
                  <a:pt x="1688" y="17805"/>
                  <a:pt x="1605" y="18110"/>
                  <a:pt x="1679" y="18162"/>
                </a:cubicBezTo>
                <a:cubicBezTo>
                  <a:pt x="1724" y="18193"/>
                  <a:pt x="1723" y="18658"/>
                  <a:pt x="1678" y="18689"/>
                </a:cubicBezTo>
                <a:cubicBezTo>
                  <a:pt x="1603" y="18741"/>
                  <a:pt x="1545" y="18622"/>
                  <a:pt x="1545" y="18422"/>
                </a:cubicBezTo>
                <a:cubicBezTo>
                  <a:pt x="1545" y="18312"/>
                  <a:pt x="1530" y="18212"/>
                  <a:pt x="1511" y="18199"/>
                </a:cubicBezTo>
                <a:cubicBezTo>
                  <a:pt x="1466" y="18167"/>
                  <a:pt x="1469" y="17969"/>
                  <a:pt x="1516" y="17884"/>
                </a:cubicBezTo>
                <a:cubicBezTo>
                  <a:pt x="1545" y="17832"/>
                  <a:pt x="1545" y="17772"/>
                  <a:pt x="1518" y="17651"/>
                </a:cubicBezTo>
                <a:cubicBezTo>
                  <a:pt x="1492" y="17536"/>
                  <a:pt x="1491" y="17473"/>
                  <a:pt x="1516" y="17439"/>
                </a:cubicBezTo>
                <a:cubicBezTo>
                  <a:pt x="1531" y="17419"/>
                  <a:pt x="1536" y="17390"/>
                  <a:pt x="1535" y="17363"/>
                </a:cubicBezTo>
                <a:cubicBezTo>
                  <a:pt x="1521" y="17386"/>
                  <a:pt x="1511" y="17408"/>
                  <a:pt x="1511" y="17428"/>
                </a:cubicBezTo>
                <a:cubicBezTo>
                  <a:pt x="1511" y="17467"/>
                  <a:pt x="1496" y="17544"/>
                  <a:pt x="1477" y="17600"/>
                </a:cubicBezTo>
                <a:cubicBezTo>
                  <a:pt x="1450" y="17681"/>
                  <a:pt x="1434" y="17691"/>
                  <a:pt x="1396" y="17656"/>
                </a:cubicBezTo>
                <a:cubicBezTo>
                  <a:pt x="1369" y="17631"/>
                  <a:pt x="1354" y="17579"/>
                  <a:pt x="1361" y="17539"/>
                </a:cubicBezTo>
                <a:cubicBezTo>
                  <a:pt x="1363" y="17526"/>
                  <a:pt x="1361" y="17514"/>
                  <a:pt x="1360" y="17501"/>
                </a:cubicBezTo>
                <a:cubicBezTo>
                  <a:pt x="1359" y="17501"/>
                  <a:pt x="1357" y="17504"/>
                  <a:pt x="1356" y="17504"/>
                </a:cubicBezTo>
                <a:cubicBezTo>
                  <a:pt x="1332" y="17504"/>
                  <a:pt x="1319" y="17537"/>
                  <a:pt x="1315" y="17574"/>
                </a:cubicBezTo>
                <a:cubicBezTo>
                  <a:pt x="1320" y="17617"/>
                  <a:pt x="1331" y="17657"/>
                  <a:pt x="1345" y="17691"/>
                </a:cubicBezTo>
                <a:cubicBezTo>
                  <a:pt x="1348" y="17694"/>
                  <a:pt x="1349" y="17701"/>
                  <a:pt x="1353" y="17702"/>
                </a:cubicBezTo>
                <a:cubicBezTo>
                  <a:pt x="1377" y="17712"/>
                  <a:pt x="1399" y="17777"/>
                  <a:pt x="1404" y="17845"/>
                </a:cubicBezTo>
                <a:cubicBezTo>
                  <a:pt x="1409" y="17913"/>
                  <a:pt x="1425" y="17987"/>
                  <a:pt x="1440" y="18009"/>
                </a:cubicBezTo>
                <a:cubicBezTo>
                  <a:pt x="1457" y="18031"/>
                  <a:pt x="1456" y="18091"/>
                  <a:pt x="1438" y="18143"/>
                </a:cubicBezTo>
                <a:cubicBezTo>
                  <a:pt x="1407" y="18234"/>
                  <a:pt x="1405" y="18235"/>
                  <a:pt x="1358" y="18164"/>
                </a:cubicBezTo>
                <a:cubicBezTo>
                  <a:pt x="1332" y="18123"/>
                  <a:pt x="1310" y="18049"/>
                  <a:pt x="1310" y="17997"/>
                </a:cubicBezTo>
                <a:cubicBezTo>
                  <a:pt x="1310" y="17915"/>
                  <a:pt x="1303" y="17908"/>
                  <a:pt x="1264" y="17956"/>
                </a:cubicBezTo>
                <a:cubicBezTo>
                  <a:pt x="1239" y="17986"/>
                  <a:pt x="1182" y="18087"/>
                  <a:pt x="1138" y="18180"/>
                </a:cubicBezTo>
                <a:cubicBezTo>
                  <a:pt x="1094" y="18273"/>
                  <a:pt x="1026" y="18401"/>
                  <a:pt x="987" y="18463"/>
                </a:cubicBezTo>
                <a:cubicBezTo>
                  <a:pt x="870" y="18646"/>
                  <a:pt x="484" y="19492"/>
                  <a:pt x="374" y="19804"/>
                </a:cubicBezTo>
                <a:cubicBezTo>
                  <a:pt x="368" y="19822"/>
                  <a:pt x="359" y="19851"/>
                  <a:pt x="352" y="19871"/>
                </a:cubicBezTo>
                <a:cubicBezTo>
                  <a:pt x="353" y="19914"/>
                  <a:pt x="345" y="19974"/>
                  <a:pt x="322" y="20052"/>
                </a:cubicBezTo>
                <a:cubicBezTo>
                  <a:pt x="294" y="20150"/>
                  <a:pt x="246" y="20331"/>
                  <a:pt x="216" y="20455"/>
                </a:cubicBezTo>
                <a:cubicBezTo>
                  <a:pt x="187" y="20580"/>
                  <a:pt x="133" y="20799"/>
                  <a:pt x="98" y="20944"/>
                </a:cubicBezTo>
                <a:cubicBezTo>
                  <a:pt x="40" y="21186"/>
                  <a:pt x="19" y="21472"/>
                  <a:pt x="50" y="21552"/>
                </a:cubicBezTo>
                <a:cubicBezTo>
                  <a:pt x="106" y="21566"/>
                  <a:pt x="506" y="21574"/>
                  <a:pt x="1102" y="21581"/>
                </a:cubicBezTo>
                <a:cubicBezTo>
                  <a:pt x="1573" y="21583"/>
                  <a:pt x="1848" y="21585"/>
                  <a:pt x="2324" y="21587"/>
                </a:cubicBezTo>
                <a:cubicBezTo>
                  <a:pt x="2336" y="21587"/>
                  <a:pt x="2344" y="21587"/>
                  <a:pt x="2356" y="21587"/>
                </a:cubicBezTo>
                <a:cubicBezTo>
                  <a:pt x="4964" y="21592"/>
                  <a:pt x="8560" y="21596"/>
                  <a:pt x="12535" y="21597"/>
                </a:cubicBezTo>
                <a:lnTo>
                  <a:pt x="19845" y="21600"/>
                </a:lnTo>
                <a:lnTo>
                  <a:pt x="19838" y="21254"/>
                </a:lnTo>
                <a:cubicBezTo>
                  <a:pt x="19832" y="20956"/>
                  <a:pt x="19839" y="20908"/>
                  <a:pt x="19885" y="20911"/>
                </a:cubicBezTo>
                <a:cubicBezTo>
                  <a:pt x="19922" y="20914"/>
                  <a:pt x="19951" y="20859"/>
                  <a:pt x="19980" y="20732"/>
                </a:cubicBezTo>
                <a:cubicBezTo>
                  <a:pt x="20003" y="20632"/>
                  <a:pt x="20036" y="20541"/>
                  <a:pt x="20053" y="20529"/>
                </a:cubicBezTo>
                <a:cubicBezTo>
                  <a:pt x="20070" y="20517"/>
                  <a:pt x="20084" y="20475"/>
                  <a:pt x="20084" y="20436"/>
                </a:cubicBezTo>
                <a:cubicBezTo>
                  <a:pt x="20084" y="20396"/>
                  <a:pt x="20152" y="20278"/>
                  <a:pt x="20234" y="20174"/>
                </a:cubicBezTo>
                <a:lnTo>
                  <a:pt x="20384" y="19986"/>
                </a:lnTo>
                <a:lnTo>
                  <a:pt x="20364" y="19713"/>
                </a:lnTo>
                <a:cubicBezTo>
                  <a:pt x="20354" y="19563"/>
                  <a:pt x="20347" y="19399"/>
                  <a:pt x="20349" y="19348"/>
                </a:cubicBezTo>
                <a:cubicBezTo>
                  <a:pt x="20351" y="19298"/>
                  <a:pt x="20314" y="19173"/>
                  <a:pt x="20267" y="19072"/>
                </a:cubicBezTo>
                <a:cubicBezTo>
                  <a:pt x="20209" y="18949"/>
                  <a:pt x="20192" y="18874"/>
                  <a:pt x="20214" y="18845"/>
                </a:cubicBezTo>
                <a:cubicBezTo>
                  <a:pt x="20278" y="18758"/>
                  <a:pt x="20210" y="18592"/>
                  <a:pt x="20035" y="18413"/>
                </a:cubicBezTo>
                <a:cubicBezTo>
                  <a:pt x="19868" y="18243"/>
                  <a:pt x="19858" y="18224"/>
                  <a:pt x="19841" y="18007"/>
                </a:cubicBezTo>
                <a:cubicBezTo>
                  <a:pt x="19819" y="17741"/>
                  <a:pt x="19742" y="17551"/>
                  <a:pt x="19637" y="17506"/>
                </a:cubicBezTo>
                <a:cubicBezTo>
                  <a:pt x="19551" y="17470"/>
                  <a:pt x="19448" y="17413"/>
                  <a:pt x="18645" y="16962"/>
                </a:cubicBezTo>
                <a:cubicBezTo>
                  <a:pt x="18324" y="16782"/>
                  <a:pt x="17953" y="16587"/>
                  <a:pt x="17821" y="16528"/>
                </a:cubicBezTo>
                <a:cubicBezTo>
                  <a:pt x="17611" y="16434"/>
                  <a:pt x="17241" y="16228"/>
                  <a:pt x="17144" y="16150"/>
                </a:cubicBezTo>
                <a:cubicBezTo>
                  <a:pt x="17126" y="16135"/>
                  <a:pt x="16937" y="16059"/>
                  <a:pt x="16725" y="15981"/>
                </a:cubicBezTo>
                <a:cubicBezTo>
                  <a:pt x="16512" y="15903"/>
                  <a:pt x="16297" y="15815"/>
                  <a:pt x="16245" y="15786"/>
                </a:cubicBezTo>
                <a:cubicBezTo>
                  <a:pt x="16214" y="15768"/>
                  <a:pt x="16197" y="15749"/>
                  <a:pt x="16187" y="15730"/>
                </a:cubicBezTo>
                <a:cubicBezTo>
                  <a:pt x="16174" y="15724"/>
                  <a:pt x="16149" y="15715"/>
                  <a:pt x="16138" y="15710"/>
                </a:cubicBezTo>
                <a:cubicBezTo>
                  <a:pt x="16008" y="15646"/>
                  <a:pt x="15751" y="15530"/>
                  <a:pt x="15567" y="15453"/>
                </a:cubicBezTo>
                <a:cubicBezTo>
                  <a:pt x="15215" y="15307"/>
                  <a:pt x="15031" y="15212"/>
                  <a:pt x="14999" y="15160"/>
                </a:cubicBezTo>
                <a:cubicBezTo>
                  <a:pt x="14827" y="15077"/>
                  <a:pt x="14583" y="14953"/>
                  <a:pt x="14419" y="14860"/>
                </a:cubicBezTo>
                <a:cubicBezTo>
                  <a:pt x="14287" y="14785"/>
                  <a:pt x="14060" y="14688"/>
                  <a:pt x="13915" y="14645"/>
                </a:cubicBezTo>
                <a:cubicBezTo>
                  <a:pt x="13771" y="14602"/>
                  <a:pt x="13627" y="14538"/>
                  <a:pt x="13596" y="14503"/>
                </a:cubicBezTo>
                <a:cubicBezTo>
                  <a:pt x="13490" y="14384"/>
                  <a:pt x="13263" y="13822"/>
                  <a:pt x="13263" y="13677"/>
                </a:cubicBezTo>
                <a:cubicBezTo>
                  <a:pt x="13262" y="13621"/>
                  <a:pt x="13261" y="13512"/>
                  <a:pt x="13260" y="13413"/>
                </a:cubicBezTo>
                <a:cubicBezTo>
                  <a:pt x="13244" y="13337"/>
                  <a:pt x="13245" y="13236"/>
                  <a:pt x="13265" y="13207"/>
                </a:cubicBezTo>
                <a:cubicBezTo>
                  <a:pt x="13271" y="13127"/>
                  <a:pt x="13283" y="13070"/>
                  <a:pt x="13312" y="13047"/>
                </a:cubicBezTo>
                <a:cubicBezTo>
                  <a:pt x="13342" y="13022"/>
                  <a:pt x="13367" y="12984"/>
                  <a:pt x="13367" y="12962"/>
                </a:cubicBezTo>
                <a:cubicBezTo>
                  <a:pt x="13367" y="12896"/>
                  <a:pt x="13402" y="12886"/>
                  <a:pt x="13437" y="12923"/>
                </a:cubicBezTo>
                <a:cubicBezTo>
                  <a:pt x="13453" y="12885"/>
                  <a:pt x="13470" y="12847"/>
                  <a:pt x="13501" y="12803"/>
                </a:cubicBezTo>
                <a:cubicBezTo>
                  <a:pt x="13556" y="12725"/>
                  <a:pt x="13601" y="12650"/>
                  <a:pt x="13601" y="12638"/>
                </a:cubicBezTo>
                <a:cubicBezTo>
                  <a:pt x="13601" y="12625"/>
                  <a:pt x="13646" y="12508"/>
                  <a:pt x="13700" y="12379"/>
                </a:cubicBezTo>
                <a:cubicBezTo>
                  <a:pt x="13754" y="12251"/>
                  <a:pt x="13806" y="12115"/>
                  <a:pt x="13817" y="12077"/>
                </a:cubicBezTo>
                <a:cubicBezTo>
                  <a:pt x="13826" y="12047"/>
                  <a:pt x="13835" y="12033"/>
                  <a:pt x="13856" y="12041"/>
                </a:cubicBezTo>
                <a:cubicBezTo>
                  <a:pt x="13858" y="12042"/>
                  <a:pt x="13864" y="12048"/>
                  <a:pt x="13865" y="12048"/>
                </a:cubicBezTo>
                <a:cubicBezTo>
                  <a:pt x="13876" y="11991"/>
                  <a:pt x="13895" y="11937"/>
                  <a:pt x="13925" y="11880"/>
                </a:cubicBezTo>
                <a:cubicBezTo>
                  <a:pt x="13969" y="11795"/>
                  <a:pt x="14004" y="11696"/>
                  <a:pt x="14004" y="11661"/>
                </a:cubicBezTo>
                <a:cubicBezTo>
                  <a:pt x="14004" y="11625"/>
                  <a:pt x="14021" y="11563"/>
                  <a:pt x="14040" y="11522"/>
                </a:cubicBezTo>
                <a:cubicBezTo>
                  <a:pt x="14046" y="11510"/>
                  <a:pt x="14050" y="11502"/>
                  <a:pt x="14054" y="11494"/>
                </a:cubicBezTo>
                <a:cubicBezTo>
                  <a:pt x="14035" y="11430"/>
                  <a:pt x="14026" y="11342"/>
                  <a:pt x="14034" y="11255"/>
                </a:cubicBezTo>
                <a:cubicBezTo>
                  <a:pt x="14036" y="11221"/>
                  <a:pt x="14110" y="11142"/>
                  <a:pt x="14198" y="11079"/>
                </a:cubicBezTo>
                <a:cubicBezTo>
                  <a:pt x="14449" y="10899"/>
                  <a:pt x="14492" y="10844"/>
                  <a:pt x="14491" y="10698"/>
                </a:cubicBezTo>
                <a:cubicBezTo>
                  <a:pt x="14490" y="10626"/>
                  <a:pt x="14478" y="10545"/>
                  <a:pt x="14463" y="10519"/>
                </a:cubicBezTo>
                <a:cubicBezTo>
                  <a:pt x="14449" y="10493"/>
                  <a:pt x="14448" y="10434"/>
                  <a:pt x="14462" y="10388"/>
                </a:cubicBezTo>
                <a:cubicBezTo>
                  <a:pt x="14477" y="10341"/>
                  <a:pt x="14489" y="10286"/>
                  <a:pt x="14490" y="10265"/>
                </a:cubicBezTo>
                <a:cubicBezTo>
                  <a:pt x="14491" y="10245"/>
                  <a:pt x="14549" y="10223"/>
                  <a:pt x="14619" y="10217"/>
                </a:cubicBezTo>
                <a:cubicBezTo>
                  <a:pt x="14689" y="10211"/>
                  <a:pt x="14737" y="10189"/>
                  <a:pt x="14726" y="10170"/>
                </a:cubicBezTo>
                <a:cubicBezTo>
                  <a:pt x="14716" y="10152"/>
                  <a:pt x="14744" y="10110"/>
                  <a:pt x="14789" y="10077"/>
                </a:cubicBezTo>
                <a:cubicBezTo>
                  <a:pt x="14840" y="10040"/>
                  <a:pt x="14879" y="9966"/>
                  <a:pt x="14894" y="9879"/>
                </a:cubicBezTo>
                <a:cubicBezTo>
                  <a:pt x="14906" y="9802"/>
                  <a:pt x="14945" y="9668"/>
                  <a:pt x="14979" y="9581"/>
                </a:cubicBezTo>
                <a:cubicBezTo>
                  <a:pt x="15039" y="9428"/>
                  <a:pt x="15043" y="9424"/>
                  <a:pt x="15150" y="9458"/>
                </a:cubicBezTo>
                <a:cubicBezTo>
                  <a:pt x="15225" y="9482"/>
                  <a:pt x="15255" y="9484"/>
                  <a:pt x="15306" y="9434"/>
                </a:cubicBezTo>
                <a:cubicBezTo>
                  <a:pt x="15306" y="9434"/>
                  <a:pt x="15307" y="9434"/>
                  <a:pt x="15307" y="9433"/>
                </a:cubicBezTo>
                <a:cubicBezTo>
                  <a:pt x="15333" y="9382"/>
                  <a:pt x="15363" y="9343"/>
                  <a:pt x="15389" y="9331"/>
                </a:cubicBezTo>
                <a:cubicBezTo>
                  <a:pt x="15436" y="9266"/>
                  <a:pt x="15472" y="9198"/>
                  <a:pt x="15470" y="9168"/>
                </a:cubicBezTo>
                <a:cubicBezTo>
                  <a:pt x="15467" y="9130"/>
                  <a:pt x="15499" y="9095"/>
                  <a:pt x="15550" y="9081"/>
                </a:cubicBezTo>
                <a:cubicBezTo>
                  <a:pt x="15614" y="9062"/>
                  <a:pt x="15632" y="9035"/>
                  <a:pt x="15625" y="8965"/>
                </a:cubicBezTo>
                <a:cubicBezTo>
                  <a:pt x="15620" y="8915"/>
                  <a:pt x="15589" y="8853"/>
                  <a:pt x="15557" y="8826"/>
                </a:cubicBezTo>
                <a:cubicBezTo>
                  <a:pt x="15471" y="8754"/>
                  <a:pt x="15478" y="8571"/>
                  <a:pt x="15571" y="8459"/>
                </a:cubicBezTo>
                <a:cubicBezTo>
                  <a:pt x="15661" y="8351"/>
                  <a:pt x="15673" y="8272"/>
                  <a:pt x="15603" y="8242"/>
                </a:cubicBezTo>
                <a:cubicBezTo>
                  <a:pt x="15554" y="8221"/>
                  <a:pt x="15550" y="8156"/>
                  <a:pt x="15593" y="8078"/>
                </a:cubicBezTo>
                <a:cubicBezTo>
                  <a:pt x="15607" y="8054"/>
                  <a:pt x="15602" y="8023"/>
                  <a:pt x="15582" y="8009"/>
                </a:cubicBezTo>
                <a:cubicBezTo>
                  <a:pt x="15561" y="7995"/>
                  <a:pt x="15553" y="7961"/>
                  <a:pt x="15562" y="7934"/>
                </a:cubicBezTo>
                <a:cubicBezTo>
                  <a:pt x="15569" y="7913"/>
                  <a:pt x="15565" y="7898"/>
                  <a:pt x="15556" y="7886"/>
                </a:cubicBezTo>
                <a:cubicBezTo>
                  <a:pt x="15543" y="7898"/>
                  <a:pt x="15527" y="7911"/>
                  <a:pt x="15518" y="7922"/>
                </a:cubicBezTo>
                <a:cubicBezTo>
                  <a:pt x="15458" y="7994"/>
                  <a:pt x="15448" y="7996"/>
                  <a:pt x="15429" y="7940"/>
                </a:cubicBezTo>
                <a:cubicBezTo>
                  <a:pt x="15424" y="7924"/>
                  <a:pt x="15423" y="7905"/>
                  <a:pt x="15424" y="7887"/>
                </a:cubicBezTo>
                <a:cubicBezTo>
                  <a:pt x="15396" y="7895"/>
                  <a:pt x="15370" y="7889"/>
                  <a:pt x="15349" y="7861"/>
                </a:cubicBezTo>
                <a:cubicBezTo>
                  <a:pt x="15318" y="7819"/>
                  <a:pt x="15324" y="7799"/>
                  <a:pt x="15379" y="7767"/>
                </a:cubicBezTo>
                <a:cubicBezTo>
                  <a:pt x="15508" y="7690"/>
                  <a:pt x="15542" y="7548"/>
                  <a:pt x="15533" y="7137"/>
                </a:cubicBezTo>
                <a:cubicBezTo>
                  <a:pt x="15526" y="6802"/>
                  <a:pt x="15534" y="6745"/>
                  <a:pt x="15588" y="6689"/>
                </a:cubicBezTo>
                <a:cubicBezTo>
                  <a:pt x="15626" y="6651"/>
                  <a:pt x="15639" y="6610"/>
                  <a:pt x="15622" y="6585"/>
                </a:cubicBezTo>
                <a:cubicBezTo>
                  <a:pt x="15607" y="6562"/>
                  <a:pt x="15596" y="6492"/>
                  <a:pt x="15598" y="6430"/>
                </a:cubicBezTo>
                <a:cubicBezTo>
                  <a:pt x="15601" y="6339"/>
                  <a:pt x="15614" y="6319"/>
                  <a:pt x="15667" y="6329"/>
                </a:cubicBezTo>
                <a:cubicBezTo>
                  <a:pt x="15758" y="6347"/>
                  <a:pt x="15779" y="6375"/>
                  <a:pt x="15794" y="6504"/>
                </a:cubicBezTo>
                <a:cubicBezTo>
                  <a:pt x="15796" y="6525"/>
                  <a:pt x="15803" y="6543"/>
                  <a:pt x="15809" y="6562"/>
                </a:cubicBezTo>
                <a:cubicBezTo>
                  <a:pt x="15817" y="6541"/>
                  <a:pt x="15824" y="6523"/>
                  <a:pt x="15830" y="6505"/>
                </a:cubicBezTo>
                <a:cubicBezTo>
                  <a:pt x="15826" y="6485"/>
                  <a:pt x="15825" y="6462"/>
                  <a:pt x="15830" y="6439"/>
                </a:cubicBezTo>
                <a:cubicBezTo>
                  <a:pt x="15840" y="6398"/>
                  <a:pt x="15826" y="6327"/>
                  <a:pt x="15799" y="6281"/>
                </a:cubicBezTo>
                <a:cubicBezTo>
                  <a:pt x="15770" y="6232"/>
                  <a:pt x="15759" y="6168"/>
                  <a:pt x="15773" y="6126"/>
                </a:cubicBezTo>
                <a:cubicBezTo>
                  <a:pt x="15793" y="6066"/>
                  <a:pt x="15789" y="6061"/>
                  <a:pt x="15745" y="6102"/>
                </a:cubicBezTo>
                <a:cubicBezTo>
                  <a:pt x="15665" y="6175"/>
                  <a:pt x="15574" y="6001"/>
                  <a:pt x="15602" y="5831"/>
                </a:cubicBezTo>
                <a:cubicBezTo>
                  <a:pt x="15618" y="5735"/>
                  <a:pt x="15606" y="5678"/>
                  <a:pt x="15553" y="5598"/>
                </a:cubicBezTo>
                <a:cubicBezTo>
                  <a:pt x="15515" y="5539"/>
                  <a:pt x="15476" y="5448"/>
                  <a:pt x="15468" y="5397"/>
                </a:cubicBezTo>
                <a:cubicBezTo>
                  <a:pt x="15460" y="5345"/>
                  <a:pt x="15451" y="5294"/>
                  <a:pt x="15447" y="5284"/>
                </a:cubicBezTo>
                <a:cubicBezTo>
                  <a:pt x="15444" y="5273"/>
                  <a:pt x="15444" y="5250"/>
                  <a:pt x="15447" y="5232"/>
                </a:cubicBezTo>
                <a:cubicBezTo>
                  <a:pt x="15450" y="5213"/>
                  <a:pt x="15419" y="5174"/>
                  <a:pt x="15381" y="5144"/>
                </a:cubicBezTo>
                <a:cubicBezTo>
                  <a:pt x="15339" y="5111"/>
                  <a:pt x="15327" y="5089"/>
                  <a:pt x="15336" y="5063"/>
                </a:cubicBezTo>
                <a:cubicBezTo>
                  <a:pt x="15287" y="4999"/>
                  <a:pt x="15267" y="4911"/>
                  <a:pt x="15281" y="4845"/>
                </a:cubicBezTo>
                <a:cubicBezTo>
                  <a:pt x="15267" y="4834"/>
                  <a:pt x="15253" y="4824"/>
                  <a:pt x="15236" y="4819"/>
                </a:cubicBezTo>
                <a:cubicBezTo>
                  <a:pt x="15192" y="4806"/>
                  <a:pt x="15179" y="4779"/>
                  <a:pt x="15193" y="4737"/>
                </a:cubicBezTo>
                <a:cubicBezTo>
                  <a:pt x="15205" y="4702"/>
                  <a:pt x="15182" y="4609"/>
                  <a:pt x="15141" y="4528"/>
                </a:cubicBezTo>
                <a:cubicBezTo>
                  <a:pt x="15101" y="4447"/>
                  <a:pt x="15076" y="4372"/>
                  <a:pt x="15086" y="4360"/>
                </a:cubicBezTo>
                <a:cubicBezTo>
                  <a:pt x="15097" y="4348"/>
                  <a:pt x="15071" y="4296"/>
                  <a:pt x="15028" y="4244"/>
                </a:cubicBezTo>
                <a:cubicBezTo>
                  <a:pt x="14946" y="4145"/>
                  <a:pt x="14949" y="4059"/>
                  <a:pt x="15037" y="3980"/>
                </a:cubicBezTo>
                <a:cubicBezTo>
                  <a:pt x="15060" y="3959"/>
                  <a:pt x="15098" y="3951"/>
                  <a:pt x="15128" y="3956"/>
                </a:cubicBezTo>
                <a:cubicBezTo>
                  <a:pt x="15126" y="3940"/>
                  <a:pt x="15123" y="3927"/>
                  <a:pt x="15121" y="3913"/>
                </a:cubicBezTo>
                <a:cubicBezTo>
                  <a:pt x="15080" y="3878"/>
                  <a:pt x="15046" y="3826"/>
                  <a:pt x="15046" y="3797"/>
                </a:cubicBezTo>
                <a:cubicBezTo>
                  <a:pt x="15046" y="3791"/>
                  <a:pt x="15037" y="3780"/>
                  <a:pt x="15034" y="3771"/>
                </a:cubicBezTo>
                <a:cubicBezTo>
                  <a:pt x="15024" y="3758"/>
                  <a:pt x="15015" y="3744"/>
                  <a:pt x="15007" y="3725"/>
                </a:cubicBezTo>
                <a:cubicBezTo>
                  <a:pt x="14990" y="3704"/>
                  <a:pt x="14969" y="3681"/>
                  <a:pt x="14945" y="3661"/>
                </a:cubicBezTo>
                <a:cubicBezTo>
                  <a:pt x="14890" y="3615"/>
                  <a:pt x="14844" y="3559"/>
                  <a:pt x="14843" y="3537"/>
                </a:cubicBezTo>
                <a:cubicBezTo>
                  <a:pt x="14842" y="3515"/>
                  <a:pt x="14798" y="3440"/>
                  <a:pt x="14744" y="3369"/>
                </a:cubicBezTo>
                <a:lnTo>
                  <a:pt x="14728" y="3349"/>
                </a:lnTo>
                <a:cubicBezTo>
                  <a:pt x="14639" y="3315"/>
                  <a:pt x="14539" y="3250"/>
                  <a:pt x="14556" y="3220"/>
                </a:cubicBezTo>
                <a:cubicBezTo>
                  <a:pt x="14565" y="3204"/>
                  <a:pt x="14543" y="3138"/>
                  <a:pt x="14507" y="3072"/>
                </a:cubicBezTo>
                <a:cubicBezTo>
                  <a:pt x="14453" y="2973"/>
                  <a:pt x="14445" y="2903"/>
                  <a:pt x="14457" y="2671"/>
                </a:cubicBezTo>
                <a:cubicBezTo>
                  <a:pt x="14466" y="2509"/>
                  <a:pt x="14459" y="2381"/>
                  <a:pt x="14440" y="2368"/>
                </a:cubicBezTo>
                <a:cubicBezTo>
                  <a:pt x="14422" y="2356"/>
                  <a:pt x="14416" y="2329"/>
                  <a:pt x="14427" y="2310"/>
                </a:cubicBezTo>
                <a:cubicBezTo>
                  <a:pt x="14438" y="2290"/>
                  <a:pt x="14426" y="2279"/>
                  <a:pt x="14402" y="2284"/>
                </a:cubicBezTo>
                <a:cubicBezTo>
                  <a:pt x="14377" y="2290"/>
                  <a:pt x="14349" y="2317"/>
                  <a:pt x="14339" y="2344"/>
                </a:cubicBezTo>
                <a:cubicBezTo>
                  <a:pt x="14307" y="2434"/>
                  <a:pt x="14261" y="2397"/>
                  <a:pt x="14203" y="2231"/>
                </a:cubicBezTo>
                <a:cubicBezTo>
                  <a:pt x="14160" y="2108"/>
                  <a:pt x="14128" y="2069"/>
                  <a:pt x="14072" y="2068"/>
                </a:cubicBezTo>
                <a:cubicBezTo>
                  <a:pt x="14031" y="2068"/>
                  <a:pt x="13964" y="2023"/>
                  <a:pt x="13922" y="1968"/>
                </a:cubicBezTo>
                <a:cubicBezTo>
                  <a:pt x="13880" y="1914"/>
                  <a:pt x="13763" y="1825"/>
                  <a:pt x="13663" y="1772"/>
                </a:cubicBezTo>
                <a:cubicBezTo>
                  <a:pt x="13563" y="1719"/>
                  <a:pt x="13445" y="1633"/>
                  <a:pt x="13402" y="1582"/>
                </a:cubicBezTo>
                <a:cubicBezTo>
                  <a:pt x="13358" y="1530"/>
                  <a:pt x="13311" y="1496"/>
                  <a:pt x="13297" y="1506"/>
                </a:cubicBezTo>
                <a:cubicBezTo>
                  <a:pt x="13242" y="1544"/>
                  <a:pt x="13235" y="1451"/>
                  <a:pt x="13282" y="1303"/>
                </a:cubicBezTo>
                <a:cubicBezTo>
                  <a:pt x="13328" y="1158"/>
                  <a:pt x="13326" y="1146"/>
                  <a:pt x="13262" y="1107"/>
                </a:cubicBezTo>
                <a:cubicBezTo>
                  <a:pt x="13222" y="1083"/>
                  <a:pt x="13201" y="1044"/>
                  <a:pt x="13213" y="1011"/>
                </a:cubicBezTo>
                <a:cubicBezTo>
                  <a:pt x="13223" y="981"/>
                  <a:pt x="13217" y="966"/>
                  <a:pt x="13200" y="978"/>
                </a:cubicBezTo>
                <a:cubicBezTo>
                  <a:pt x="13183" y="989"/>
                  <a:pt x="13160" y="979"/>
                  <a:pt x="13148" y="956"/>
                </a:cubicBezTo>
                <a:cubicBezTo>
                  <a:pt x="13117" y="900"/>
                  <a:pt x="12832" y="760"/>
                  <a:pt x="12739" y="754"/>
                </a:cubicBezTo>
                <a:cubicBezTo>
                  <a:pt x="12666" y="750"/>
                  <a:pt x="12608" y="702"/>
                  <a:pt x="12354" y="439"/>
                </a:cubicBezTo>
                <a:cubicBezTo>
                  <a:pt x="12236" y="316"/>
                  <a:pt x="12133" y="306"/>
                  <a:pt x="12172" y="420"/>
                </a:cubicBezTo>
                <a:cubicBezTo>
                  <a:pt x="12182" y="451"/>
                  <a:pt x="12165" y="484"/>
                  <a:pt x="12132" y="498"/>
                </a:cubicBezTo>
                <a:cubicBezTo>
                  <a:pt x="12100" y="511"/>
                  <a:pt x="12055" y="549"/>
                  <a:pt x="12034" y="582"/>
                </a:cubicBezTo>
                <a:cubicBezTo>
                  <a:pt x="11998" y="635"/>
                  <a:pt x="11993" y="634"/>
                  <a:pt x="11974" y="581"/>
                </a:cubicBezTo>
                <a:cubicBezTo>
                  <a:pt x="11953" y="519"/>
                  <a:pt x="11869" y="509"/>
                  <a:pt x="11796" y="559"/>
                </a:cubicBezTo>
                <a:cubicBezTo>
                  <a:pt x="11773" y="575"/>
                  <a:pt x="11739" y="577"/>
                  <a:pt x="11720" y="564"/>
                </a:cubicBezTo>
                <a:cubicBezTo>
                  <a:pt x="11700" y="551"/>
                  <a:pt x="11662" y="560"/>
                  <a:pt x="11636" y="585"/>
                </a:cubicBezTo>
                <a:cubicBezTo>
                  <a:pt x="11596" y="622"/>
                  <a:pt x="11567" y="607"/>
                  <a:pt x="11478" y="502"/>
                </a:cubicBezTo>
                <a:cubicBezTo>
                  <a:pt x="11322" y="319"/>
                  <a:pt x="11212" y="267"/>
                  <a:pt x="11059" y="301"/>
                </a:cubicBezTo>
                <a:cubicBezTo>
                  <a:pt x="10924" y="331"/>
                  <a:pt x="10873" y="333"/>
                  <a:pt x="10673" y="316"/>
                </a:cubicBezTo>
                <a:cubicBezTo>
                  <a:pt x="10588" y="309"/>
                  <a:pt x="10527" y="328"/>
                  <a:pt x="10479" y="377"/>
                </a:cubicBezTo>
                <a:cubicBezTo>
                  <a:pt x="10437" y="420"/>
                  <a:pt x="10348" y="452"/>
                  <a:pt x="10255" y="458"/>
                </a:cubicBezTo>
                <a:cubicBezTo>
                  <a:pt x="10171" y="463"/>
                  <a:pt x="10082" y="486"/>
                  <a:pt x="10058" y="509"/>
                </a:cubicBezTo>
                <a:cubicBezTo>
                  <a:pt x="10025" y="539"/>
                  <a:pt x="9993" y="539"/>
                  <a:pt x="9943" y="509"/>
                </a:cubicBezTo>
                <a:cubicBezTo>
                  <a:pt x="9905" y="486"/>
                  <a:pt x="9874" y="481"/>
                  <a:pt x="9874" y="496"/>
                </a:cubicBezTo>
                <a:cubicBezTo>
                  <a:pt x="9874" y="511"/>
                  <a:pt x="9855" y="502"/>
                  <a:pt x="9832" y="476"/>
                </a:cubicBezTo>
                <a:cubicBezTo>
                  <a:pt x="9798" y="439"/>
                  <a:pt x="9806" y="415"/>
                  <a:pt x="9874" y="357"/>
                </a:cubicBezTo>
                <a:cubicBezTo>
                  <a:pt x="9920" y="317"/>
                  <a:pt x="9939" y="284"/>
                  <a:pt x="9917" y="283"/>
                </a:cubicBezTo>
                <a:cubicBezTo>
                  <a:pt x="9895" y="283"/>
                  <a:pt x="9801" y="195"/>
                  <a:pt x="9709" y="87"/>
                </a:cubicBezTo>
                <a:cubicBezTo>
                  <a:pt x="9679" y="52"/>
                  <a:pt x="9650" y="28"/>
                  <a:pt x="9621" y="0"/>
                </a:cubicBezTo>
                <a:lnTo>
                  <a:pt x="8716" y="0"/>
                </a:lnTo>
                <a:close/>
                <a:moveTo>
                  <a:pt x="67" y="2576"/>
                </a:moveTo>
                <a:cubicBezTo>
                  <a:pt x="22" y="2576"/>
                  <a:pt x="0" y="2602"/>
                  <a:pt x="0" y="2652"/>
                </a:cubicBezTo>
                <a:cubicBezTo>
                  <a:pt x="0" y="2702"/>
                  <a:pt x="22" y="2727"/>
                  <a:pt x="67" y="2727"/>
                </a:cubicBezTo>
                <a:cubicBezTo>
                  <a:pt x="111" y="2727"/>
                  <a:pt x="134" y="2702"/>
                  <a:pt x="134" y="2652"/>
                </a:cubicBezTo>
                <a:cubicBezTo>
                  <a:pt x="134" y="2602"/>
                  <a:pt x="111" y="2576"/>
                  <a:pt x="67" y="2576"/>
                </a:cubicBezTo>
                <a:close/>
                <a:moveTo>
                  <a:pt x="5059" y="8186"/>
                </a:moveTo>
                <a:cubicBezTo>
                  <a:pt x="5053" y="8187"/>
                  <a:pt x="5046" y="8205"/>
                  <a:pt x="5034" y="8238"/>
                </a:cubicBezTo>
                <a:cubicBezTo>
                  <a:pt x="5020" y="8278"/>
                  <a:pt x="5008" y="8344"/>
                  <a:pt x="5007" y="8385"/>
                </a:cubicBezTo>
                <a:cubicBezTo>
                  <a:pt x="5005" y="8455"/>
                  <a:pt x="5006" y="8455"/>
                  <a:pt x="5054" y="8378"/>
                </a:cubicBezTo>
                <a:cubicBezTo>
                  <a:pt x="5083" y="8333"/>
                  <a:pt x="5095" y="8269"/>
                  <a:pt x="5083" y="8232"/>
                </a:cubicBezTo>
                <a:cubicBezTo>
                  <a:pt x="5072" y="8201"/>
                  <a:pt x="5066" y="8185"/>
                  <a:pt x="5059" y="8186"/>
                </a:cubicBezTo>
                <a:close/>
                <a:moveTo>
                  <a:pt x="15773" y="8398"/>
                </a:moveTo>
                <a:cubicBezTo>
                  <a:pt x="15761" y="8411"/>
                  <a:pt x="15751" y="8429"/>
                  <a:pt x="15751" y="8444"/>
                </a:cubicBezTo>
                <a:cubicBezTo>
                  <a:pt x="15751" y="8483"/>
                  <a:pt x="15765" y="8478"/>
                  <a:pt x="15780" y="8454"/>
                </a:cubicBezTo>
                <a:cubicBezTo>
                  <a:pt x="15777" y="8434"/>
                  <a:pt x="15776" y="8415"/>
                  <a:pt x="15773" y="8398"/>
                </a:cubicBezTo>
                <a:close/>
                <a:moveTo>
                  <a:pt x="15722" y="8577"/>
                </a:moveTo>
                <a:cubicBezTo>
                  <a:pt x="15706" y="8565"/>
                  <a:pt x="15673" y="8580"/>
                  <a:pt x="15650" y="8611"/>
                </a:cubicBezTo>
                <a:cubicBezTo>
                  <a:pt x="15616" y="8657"/>
                  <a:pt x="15618" y="8668"/>
                  <a:pt x="15661" y="8668"/>
                </a:cubicBezTo>
                <a:cubicBezTo>
                  <a:pt x="15723" y="8668"/>
                  <a:pt x="15765" y="8606"/>
                  <a:pt x="15722" y="8577"/>
                </a:cubicBezTo>
                <a:close/>
                <a:moveTo>
                  <a:pt x="101" y="11938"/>
                </a:moveTo>
                <a:cubicBezTo>
                  <a:pt x="82" y="11938"/>
                  <a:pt x="67" y="11956"/>
                  <a:pt x="67" y="11977"/>
                </a:cubicBezTo>
                <a:cubicBezTo>
                  <a:pt x="67" y="11997"/>
                  <a:pt x="82" y="12014"/>
                  <a:pt x="101" y="12014"/>
                </a:cubicBezTo>
                <a:cubicBezTo>
                  <a:pt x="119" y="12014"/>
                  <a:pt x="134" y="11997"/>
                  <a:pt x="134" y="11977"/>
                </a:cubicBezTo>
                <a:cubicBezTo>
                  <a:pt x="134" y="11956"/>
                  <a:pt x="119" y="11938"/>
                  <a:pt x="101" y="11938"/>
                </a:cubicBezTo>
                <a:close/>
                <a:moveTo>
                  <a:pt x="709" y="12503"/>
                </a:moveTo>
                <a:cubicBezTo>
                  <a:pt x="674" y="12503"/>
                  <a:pt x="637" y="12528"/>
                  <a:pt x="626" y="12559"/>
                </a:cubicBezTo>
                <a:cubicBezTo>
                  <a:pt x="612" y="12600"/>
                  <a:pt x="630" y="12616"/>
                  <a:pt x="689" y="12616"/>
                </a:cubicBezTo>
                <a:cubicBezTo>
                  <a:pt x="741" y="12616"/>
                  <a:pt x="773" y="12594"/>
                  <a:pt x="773" y="12559"/>
                </a:cubicBezTo>
                <a:cubicBezTo>
                  <a:pt x="773" y="12528"/>
                  <a:pt x="744" y="12503"/>
                  <a:pt x="709" y="12503"/>
                </a:cubicBezTo>
                <a:close/>
                <a:moveTo>
                  <a:pt x="419" y="12707"/>
                </a:moveTo>
                <a:cubicBezTo>
                  <a:pt x="417" y="12707"/>
                  <a:pt x="415" y="12709"/>
                  <a:pt x="413" y="12713"/>
                </a:cubicBezTo>
                <a:cubicBezTo>
                  <a:pt x="410" y="12722"/>
                  <a:pt x="408" y="12740"/>
                  <a:pt x="408" y="12766"/>
                </a:cubicBezTo>
                <a:cubicBezTo>
                  <a:pt x="408" y="12818"/>
                  <a:pt x="416" y="12839"/>
                  <a:pt x="425" y="12813"/>
                </a:cubicBezTo>
                <a:cubicBezTo>
                  <a:pt x="435" y="12787"/>
                  <a:pt x="435" y="12744"/>
                  <a:pt x="425" y="12719"/>
                </a:cubicBezTo>
                <a:cubicBezTo>
                  <a:pt x="423" y="12712"/>
                  <a:pt x="421" y="12708"/>
                  <a:pt x="419" y="12707"/>
                </a:cubicBezTo>
                <a:close/>
                <a:moveTo>
                  <a:pt x="705" y="12916"/>
                </a:moveTo>
                <a:cubicBezTo>
                  <a:pt x="687" y="12916"/>
                  <a:pt x="672" y="12950"/>
                  <a:pt x="672" y="12992"/>
                </a:cubicBezTo>
                <a:cubicBezTo>
                  <a:pt x="672" y="13033"/>
                  <a:pt x="687" y="13067"/>
                  <a:pt x="705" y="13067"/>
                </a:cubicBezTo>
                <a:cubicBezTo>
                  <a:pt x="724" y="13067"/>
                  <a:pt x="739" y="13033"/>
                  <a:pt x="739" y="12992"/>
                </a:cubicBezTo>
                <a:cubicBezTo>
                  <a:pt x="739" y="12950"/>
                  <a:pt x="724" y="12916"/>
                  <a:pt x="705" y="12916"/>
                </a:cubicBezTo>
                <a:close/>
                <a:moveTo>
                  <a:pt x="553" y="13422"/>
                </a:moveTo>
                <a:cubicBezTo>
                  <a:pt x="551" y="13421"/>
                  <a:pt x="549" y="13424"/>
                  <a:pt x="547" y="13428"/>
                </a:cubicBezTo>
                <a:cubicBezTo>
                  <a:pt x="544" y="13436"/>
                  <a:pt x="542" y="13454"/>
                  <a:pt x="542" y="13480"/>
                </a:cubicBezTo>
                <a:cubicBezTo>
                  <a:pt x="542" y="13532"/>
                  <a:pt x="551" y="13553"/>
                  <a:pt x="560" y="13528"/>
                </a:cubicBezTo>
                <a:cubicBezTo>
                  <a:pt x="570" y="13502"/>
                  <a:pt x="570" y="13459"/>
                  <a:pt x="560" y="13433"/>
                </a:cubicBezTo>
                <a:cubicBezTo>
                  <a:pt x="558" y="13427"/>
                  <a:pt x="555" y="13423"/>
                  <a:pt x="553" y="13422"/>
                </a:cubicBezTo>
                <a:close/>
                <a:moveTo>
                  <a:pt x="13601" y="13443"/>
                </a:moveTo>
                <a:cubicBezTo>
                  <a:pt x="13583" y="13443"/>
                  <a:pt x="13568" y="13459"/>
                  <a:pt x="13568" y="13480"/>
                </a:cubicBezTo>
                <a:cubicBezTo>
                  <a:pt x="13568" y="13501"/>
                  <a:pt x="13583" y="13518"/>
                  <a:pt x="13601" y="13518"/>
                </a:cubicBezTo>
                <a:cubicBezTo>
                  <a:pt x="13620" y="13518"/>
                  <a:pt x="13636" y="13501"/>
                  <a:pt x="13636" y="13480"/>
                </a:cubicBezTo>
                <a:cubicBezTo>
                  <a:pt x="13636" y="13459"/>
                  <a:pt x="13620" y="13443"/>
                  <a:pt x="13601" y="13443"/>
                </a:cubicBezTo>
                <a:close/>
                <a:moveTo>
                  <a:pt x="1780" y="13711"/>
                </a:moveTo>
                <a:cubicBezTo>
                  <a:pt x="1765" y="13711"/>
                  <a:pt x="1750" y="13714"/>
                  <a:pt x="1739" y="13720"/>
                </a:cubicBezTo>
                <a:cubicBezTo>
                  <a:pt x="1727" y="13725"/>
                  <a:pt x="1725" y="13729"/>
                  <a:pt x="1733" y="13733"/>
                </a:cubicBezTo>
                <a:cubicBezTo>
                  <a:pt x="1740" y="13736"/>
                  <a:pt x="1757" y="13738"/>
                  <a:pt x="1780" y="13738"/>
                </a:cubicBezTo>
                <a:cubicBezTo>
                  <a:pt x="1826" y="13738"/>
                  <a:pt x="1845" y="13730"/>
                  <a:pt x="1822" y="13720"/>
                </a:cubicBezTo>
                <a:cubicBezTo>
                  <a:pt x="1810" y="13714"/>
                  <a:pt x="1795" y="13711"/>
                  <a:pt x="1780" y="13711"/>
                </a:cubicBezTo>
                <a:close/>
                <a:moveTo>
                  <a:pt x="2857" y="14872"/>
                </a:moveTo>
                <a:cubicBezTo>
                  <a:pt x="2787" y="14872"/>
                  <a:pt x="2742" y="14921"/>
                  <a:pt x="2777" y="14960"/>
                </a:cubicBezTo>
                <a:cubicBezTo>
                  <a:pt x="2818" y="15007"/>
                  <a:pt x="2923" y="14984"/>
                  <a:pt x="2923" y="14928"/>
                </a:cubicBezTo>
                <a:cubicBezTo>
                  <a:pt x="2923" y="14897"/>
                  <a:pt x="2893" y="14872"/>
                  <a:pt x="2857" y="14872"/>
                </a:cubicBezTo>
                <a:close/>
                <a:moveTo>
                  <a:pt x="5222" y="15323"/>
                </a:moveTo>
                <a:cubicBezTo>
                  <a:pt x="5155" y="15323"/>
                  <a:pt x="5138" y="15342"/>
                  <a:pt x="5138" y="15417"/>
                </a:cubicBezTo>
                <a:cubicBezTo>
                  <a:pt x="5138" y="15492"/>
                  <a:pt x="5155" y="15511"/>
                  <a:pt x="5222" y="15511"/>
                </a:cubicBezTo>
                <a:cubicBezTo>
                  <a:pt x="5290" y="15511"/>
                  <a:pt x="5307" y="15492"/>
                  <a:pt x="5307" y="15417"/>
                </a:cubicBezTo>
                <a:cubicBezTo>
                  <a:pt x="5307" y="15342"/>
                  <a:pt x="5290" y="15323"/>
                  <a:pt x="5222" y="15323"/>
                </a:cubicBezTo>
                <a:close/>
                <a:moveTo>
                  <a:pt x="3067" y="15345"/>
                </a:moveTo>
                <a:cubicBezTo>
                  <a:pt x="3064" y="15354"/>
                  <a:pt x="3062" y="15372"/>
                  <a:pt x="3062" y="15398"/>
                </a:cubicBezTo>
                <a:cubicBezTo>
                  <a:pt x="3062" y="15450"/>
                  <a:pt x="3069" y="15471"/>
                  <a:pt x="3078" y="15445"/>
                </a:cubicBezTo>
                <a:cubicBezTo>
                  <a:pt x="3088" y="15419"/>
                  <a:pt x="3088" y="15377"/>
                  <a:pt x="3078" y="15351"/>
                </a:cubicBezTo>
                <a:cubicBezTo>
                  <a:pt x="3074" y="15338"/>
                  <a:pt x="3070" y="15337"/>
                  <a:pt x="3067" y="15345"/>
                </a:cubicBezTo>
                <a:close/>
                <a:moveTo>
                  <a:pt x="4051" y="15548"/>
                </a:moveTo>
                <a:cubicBezTo>
                  <a:pt x="4021" y="15548"/>
                  <a:pt x="3997" y="15574"/>
                  <a:pt x="3997" y="15605"/>
                </a:cubicBezTo>
                <a:cubicBezTo>
                  <a:pt x="3997" y="15636"/>
                  <a:pt x="4002" y="15661"/>
                  <a:pt x="4009" y="15661"/>
                </a:cubicBezTo>
                <a:cubicBezTo>
                  <a:pt x="4016" y="15661"/>
                  <a:pt x="4040" y="15636"/>
                  <a:pt x="4063" y="15605"/>
                </a:cubicBezTo>
                <a:cubicBezTo>
                  <a:pt x="4098" y="15559"/>
                  <a:pt x="4095" y="15548"/>
                  <a:pt x="4051" y="15548"/>
                </a:cubicBezTo>
                <a:close/>
                <a:moveTo>
                  <a:pt x="6309" y="15662"/>
                </a:moveTo>
                <a:cubicBezTo>
                  <a:pt x="6249" y="15662"/>
                  <a:pt x="6215" y="15685"/>
                  <a:pt x="6203" y="15737"/>
                </a:cubicBezTo>
                <a:cubicBezTo>
                  <a:pt x="6188" y="15802"/>
                  <a:pt x="6158" y="15812"/>
                  <a:pt x="5963" y="15812"/>
                </a:cubicBezTo>
                <a:cubicBezTo>
                  <a:pt x="5766" y="15812"/>
                  <a:pt x="5738" y="15803"/>
                  <a:pt x="5714" y="15730"/>
                </a:cubicBezTo>
                <a:cubicBezTo>
                  <a:pt x="5696" y="15676"/>
                  <a:pt x="5678" y="15664"/>
                  <a:pt x="5662" y="15693"/>
                </a:cubicBezTo>
                <a:cubicBezTo>
                  <a:pt x="5649" y="15717"/>
                  <a:pt x="5562" y="15737"/>
                  <a:pt x="5468" y="15737"/>
                </a:cubicBezTo>
                <a:cubicBezTo>
                  <a:pt x="5321" y="15737"/>
                  <a:pt x="5304" y="15744"/>
                  <a:pt x="5340" y="15792"/>
                </a:cubicBezTo>
                <a:cubicBezTo>
                  <a:pt x="5363" y="15823"/>
                  <a:pt x="5417" y="15849"/>
                  <a:pt x="5460" y="15849"/>
                </a:cubicBezTo>
                <a:cubicBezTo>
                  <a:pt x="5503" y="15849"/>
                  <a:pt x="5550" y="15874"/>
                  <a:pt x="5565" y="15905"/>
                </a:cubicBezTo>
                <a:cubicBezTo>
                  <a:pt x="5586" y="15947"/>
                  <a:pt x="5665" y="15962"/>
                  <a:pt x="5871" y="15966"/>
                </a:cubicBezTo>
                <a:cubicBezTo>
                  <a:pt x="6023" y="15968"/>
                  <a:pt x="6155" y="15985"/>
                  <a:pt x="6165" y="16003"/>
                </a:cubicBezTo>
                <a:cubicBezTo>
                  <a:pt x="6192" y="16052"/>
                  <a:pt x="6328" y="16045"/>
                  <a:pt x="6375" y="15992"/>
                </a:cubicBezTo>
                <a:cubicBezTo>
                  <a:pt x="6397" y="15967"/>
                  <a:pt x="6415" y="15909"/>
                  <a:pt x="6415" y="15862"/>
                </a:cubicBezTo>
                <a:cubicBezTo>
                  <a:pt x="6415" y="15816"/>
                  <a:pt x="6432" y="15767"/>
                  <a:pt x="6452" y="15752"/>
                </a:cubicBezTo>
                <a:cubicBezTo>
                  <a:pt x="6505" y="15716"/>
                  <a:pt x="6420" y="15663"/>
                  <a:pt x="6309" y="15662"/>
                </a:cubicBezTo>
                <a:close/>
                <a:moveTo>
                  <a:pt x="3595" y="15690"/>
                </a:moveTo>
                <a:cubicBezTo>
                  <a:pt x="3573" y="15693"/>
                  <a:pt x="3560" y="15698"/>
                  <a:pt x="3560" y="15707"/>
                </a:cubicBezTo>
                <a:cubicBezTo>
                  <a:pt x="3560" y="15723"/>
                  <a:pt x="3612" y="15737"/>
                  <a:pt x="3677" y="15737"/>
                </a:cubicBezTo>
                <a:cubicBezTo>
                  <a:pt x="3742" y="15737"/>
                  <a:pt x="3794" y="15730"/>
                  <a:pt x="3794" y="15722"/>
                </a:cubicBezTo>
                <a:cubicBezTo>
                  <a:pt x="3794" y="15714"/>
                  <a:pt x="3742" y="15700"/>
                  <a:pt x="3677" y="15692"/>
                </a:cubicBezTo>
                <a:cubicBezTo>
                  <a:pt x="3645" y="15688"/>
                  <a:pt x="3616" y="15687"/>
                  <a:pt x="3595" y="15690"/>
                </a:cubicBezTo>
                <a:close/>
                <a:moveTo>
                  <a:pt x="6814" y="15704"/>
                </a:moveTo>
                <a:cubicBezTo>
                  <a:pt x="6803" y="15703"/>
                  <a:pt x="6790" y="15706"/>
                  <a:pt x="6778" y="15711"/>
                </a:cubicBezTo>
                <a:cubicBezTo>
                  <a:pt x="6751" y="15723"/>
                  <a:pt x="6759" y="15732"/>
                  <a:pt x="6798" y="15734"/>
                </a:cubicBezTo>
                <a:cubicBezTo>
                  <a:pt x="6833" y="15735"/>
                  <a:pt x="6853" y="15727"/>
                  <a:pt x="6842" y="15714"/>
                </a:cubicBezTo>
                <a:cubicBezTo>
                  <a:pt x="6836" y="15708"/>
                  <a:pt x="6826" y="15704"/>
                  <a:pt x="6814" y="15704"/>
                </a:cubicBezTo>
                <a:close/>
                <a:moveTo>
                  <a:pt x="5235" y="15929"/>
                </a:moveTo>
                <a:cubicBezTo>
                  <a:pt x="5217" y="15929"/>
                  <a:pt x="5198" y="15931"/>
                  <a:pt x="5182" y="15936"/>
                </a:cubicBezTo>
                <a:cubicBezTo>
                  <a:pt x="5149" y="15946"/>
                  <a:pt x="5167" y="15954"/>
                  <a:pt x="5222" y="15955"/>
                </a:cubicBezTo>
                <a:cubicBezTo>
                  <a:pt x="5278" y="15955"/>
                  <a:pt x="5305" y="15948"/>
                  <a:pt x="5282" y="15938"/>
                </a:cubicBezTo>
                <a:cubicBezTo>
                  <a:pt x="5271" y="15933"/>
                  <a:pt x="5253" y="15930"/>
                  <a:pt x="5235" y="15929"/>
                </a:cubicBezTo>
                <a:close/>
                <a:moveTo>
                  <a:pt x="6405" y="16292"/>
                </a:moveTo>
                <a:cubicBezTo>
                  <a:pt x="6387" y="16289"/>
                  <a:pt x="6360" y="16290"/>
                  <a:pt x="6328" y="16294"/>
                </a:cubicBezTo>
                <a:cubicBezTo>
                  <a:pt x="6265" y="16302"/>
                  <a:pt x="6213" y="16315"/>
                  <a:pt x="6213" y="16323"/>
                </a:cubicBezTo>
                <a:cubicBezTo>
                  <a:pt x="6213" y="16351"/>
                  <a:pt x="6411" y="16337"/>
                  <a:pt x="6427" y="16308"/>
                </a:cubicBezTo>
                <a:cubicBezTo>
                  <a:pt x="6432" y="16300"/>
                  <a:pt x="6423" y="16295"/>
                  <a:pt x="6405" y="16292"/>
                </a:cubicBezTo>
                <a:close/>
                <a:moveTo>
                  <a:pt x="4988" y="16305"/>
                </a:moveTo>
                <a:cubicBezTo>
                  <a:pt x="4954" y="16302"/>
                  <a:pt x="4937" y="16321"/>
                  <a:pt x="4924" y="16360"/>
                </a:cubicBezTo>
                <a:cubicBezTo>
                  <a:pt x="4891" y="16456"/>
                  <a:pt x="4900" y="16488"/>
                  <a:pt x="4953" y="16464"/>
                </a:cubicBezTo>
                <a:cubicBezTo>
                  <a:pt x="4981" y="16453"/>
                  <a:pt x="5030" y="16457"/>
                  <a:pt x="5063" y="16473"/>
                </a:cubicBezTo>
                <a:cubicBezTo>
                  <a:pt x="5095" y="16489"/>
                  <a:pt x="5157" y="16506"/>
                  <a:pt x="5200" y="16512"/>
                </a:cubicBezTo>
                <a:cubicBezTo>
                  <a:pt x="5292" y="16524"/>
                  <a:pt x="5376" y="16593"/>
                  <a:pt x="5370" y="16653"/>
                </a:cubicBezTo>
                <a:cubicBezTo>
                  <a:pt x="5367" y="16676"/>
                  <a:pt x="5367" y="16712"/>
                  <a:pt x="5369" y="16734"/>
                </a:cubicBezTo>
                <a:cubicBezTo>
                  <a:pt x="5372" y="16767"/>
                  <a:pt x="5508" y="16794"/>
                  <a:pt x="5508" y="16761"/>
                </a:cubicBezTo>
                <a:cubicBezTo>
                  <a:pt x="5508" y="16754"/>
                  <a:pt x="5483" y="16707"/>
                  <a:pt x="5453" y="16656"/>
                </a:cubicBezTo>
                <a:cubicBezTo>
                  <a:pt x="5423" y="16605"/>
                  <a:pt x="5412" y="16563"/>
                  <a:pt x="5428" y="16562"/>
                </a:cubicBezTo>
                <a:cubicBezTo>
                  <a:pt x="5459" y="16562"/>
                  <a:pt x="5381" y="16512"/>
                  <a:pt x="5152" y="16380"/>
                </a:cubicBezTo>
                <a:cubicBezTo>
                  <a:pt x="5071" y="16332"/>
                  <a:pt x="5021" y="16308"/>
                  <a:pt x="4988" y="16305"/>
                </a:cubicBezTo>
                <a:close/>
                <a:moveTo>
                  <a:pt x="5659" y="16413"/>
                </a:moveTo>
                <a:cubicBezTo>
                  <a:pt x="5592" y="16413"/>
                  <a:pt x="5575" y="16432"/>
                  <a:pt x="5575" y="16507"/>
                </a:cubicBezTo>
                <a:cubicBezTo>
                  <a:pt x="5575" y="16583"/>
                  <a:pt x="5592" y="16601"/>
                  <a:pt x="5659" y="16601"/>
                </a:cubicBezTo>
                <a:cubicBezTo>
                  <a:pt x="5726" y="16601"/>
                  <a:pt x="5743" y="16583"/>
                  <a:pt x="5743" y="16507"/>
                </a:cubicBezTo>
                <a:cubicBezTo>
                  <a:pt x="5743" y="16432"/>
                  <a:pt x="5726" y="16413"/>
                  <a:pt x="5659" y="16413"/>
                </a:cubicBezTo>
                <a:close/>
                <a:moveTo>
                  <a:pt x="3728" y="16526"/>
                </a:moveTo>
                <a:cubicBezTo>
                  <a:pt x="3683" y="16526"/>
                  <a:pt x="3660" y="16551"/>
                  <a:pt x="3660" y="16601"/>
                </a:cubicBezTo>
                <a:cubicBezTo>
                  <a:pt x="3660" y="16652"/>
                  <a:pt x="3683" y="16676"/>
                  <a:pt x="3728" y="16676"/>
                </a:cubicBezTo>
                <a:cubicBezTo>
                  <a:pt x="3773" y="16676"/>
                  <a:pt x="3794" y="16652"/>
                  <a:pt x="3794" y="16601"/>
                </a:cubicBezTo>
                <a:cubicBezTo>
                  <a:pt x="3794" y="16551"/>
                  <a:pt x="3773" y="16526"/>
                  <a:pt x="3728" y="16526"/>
                </a:cubicBezTo>
                <a:close/>
                <a:moveTo>
                  <a:pt x="6721" y="16532"/>
                </a:moveTo>
                <a:cubicBezTo>
                  <a:pt x="6718" y="16533"/>
                  <a:pt x="6718" y="16539"/>
                  <a:pt x="6723" y="16548"/>
                </a:cubicBezTo>
                <a:cubicBezTo>
                  <a:pt x="6732" y="16567"/>
                  <a:pt x="6750" y="16612"/>
                  <a:pt x="6761" y="16648"/>
                </a:cubicBezTo>
                <a:cubicBezTo>
                  <a:pt x="6773" y="16684"/>
                  <a:pt x="6789" y="16714"/>
                  <a:pt x="6797" y="16714"/>
                </a:cubicBezTo>
                <a:cubicBezTo>
                  <a:pt x="6824" y="16714"/>
                  <a:pt x="6776" y="16562"/>
                  <a:pt x="6741" y="16538"/>
                </a:cubicBezTo>
                <a:cubicBezTo>
                  <a:pt x="6732" y="16531"/>
                  <a:pt x="6724" y="16530"/>
                  <a:pt x="6721" y="16532"/>
                </a:cubicBezTo>
                <a:close/>
                <a:moveTo>
                  <a:pt x="4501" y="16752"/>
                </a:moveTo>
                <a:cubicBezTo>
                  <a:pt x="4371" y="16752"/>
                  <a:pt x="4369" y="16754"/>
                  <a:pt x="4406" y="16846"/>
                </a:cubicBezTo>
                <a:cubicBezTo>
                  <a:pt x="4427" y="16897"/>
                  <a:pt x="4451" y="16933"/>
                  <a:pt x="4460" y="16923"/>
                </a:cubicBezTo>
                <a:cubicBezTo>
                  <a:pt x="4488" y="16892"/>
                  <a:pt x="4603" y="16980"/>
                  <a:pt x="4583" y="17017"/>
                </a:cubicBezTo>
                <a:cubicBezTo>
                  <a:pt x="4572" y="17037"/>
                  <a:pt x="4580" y="17053"/>
                  <a:pt x="4600" y="17053"/>
                </a:cubicBezTo>
                <a:cubicBezTo>
                  <a:pt x="4619" y="17053"/>
                  <a:pt x="4635" y="16985"/>
                  <a:pt x="4635" y="16903"/>
                </a:cubicBezTo>
                <a:cubicBezTo>
                  <a:pt x="4635" y="16752"/>
                  <a:pt x="4635" y="16752"/>
                  <a:pt x="4501" y="16752"/>
                </a:cubicBezTo>
                <a:close/>
                <a:moveTo>
                  <a:pt x="2862" y="16793"/>
                </a:moveTo>
                <a:cubicBezTo>
                  <a:pt x="2835" y="16795"/>
                  <a:pt x="2802" y="16812"/>
                  <a:pt x="2765" y="16838"/>
                </a:cubicBezTo>
                <a:cubicBezTo>
                  <a:pt x="2769" y="16847"/>
                  <a:pt x="2774" y="16848"/>
                  <a:pt x="2777" y="16862"/>
                </a:cubicBezTo>
                <a:cubicBezTo>
                  <a:pt x="2790" y="16918"/>
                  <a:pt x="2822" y="16940"/>
                  <a:pt x="2893" y="16940"/>
                </a:cubicBezTo>
                <a:cubicBezTo>
                  <a:pt x="2965" y="16940"/>
                  <a:pt x="2988" y="16921"/>
                  <a:pt x="3003" y="16855"/>
                </a:cubicBezTo>
                <a:cubicBezTo>
                  <a:pt x="2966" y="16904"/>
                  <a:pt x="2956" y="16908"/>
                  <a:pt x="2938" y="16855"/>
                </a:cubicBezTo>
                <a:cubicBezTo>
                  <a:pt x="2923" y="16812"/>
                  <a:pt x="2897" y="16792"/>
                  <a:pt x="2862" y="16793"/>
                </a:cubicBezTo>
                <a:close/>
                <a:moveTo>
                  <a:pt x="6055" y="16812"/>
                </a:moveTo>
                <a:cubicBezTo>
                  <a:pt x="6052" y="16821"/>
                  <a:pt x="6050" y="16838"/>
                  <a:pt x="6050" y="16864"/>
                </a:cubicBezTo>
                <a:cubicBezTo>
                  <a:pt x="6050" y="16916"/>
                  <a:pt x="6058" y="16938"/>
                  <a:pt x="6068" y="16912"/>
                </a:cubicBezTo>
                <a:cubicBezTo>
                  <a:pt x="6077" y="16886"/>
                  <a:pt x="6077" y="16844"/>
                  <a:pt x="6068" y="16818"/>
                </a:cubicBezTo>
                <a:cubicBezTo>
                  <a:pt x="6063" y="16805"/>
                  <a:pt x="6058" y="16804"/>
                  <a:pt x="6055" y="16812"/>
                </a:cubicBezTo>
                <a:close/>
                <a:moveTo>
                  <a:pt x="4311" y="17074"/>
                </a:moveTo>
                <a:cubicBezTo>
                  <a:pt x="4295" y="17076"/>
                  <a:pt x="4281" y="17088"/>
                  <a:pt x="4265" y="17109"/>
                </a:cubicBezTo>
                <a:cubicBezTo>
                  <a:pt x="4242" y="17140"/>
                  <a:pt x="4187" y="17165"/>
                  <a:pt x="4143" y="17165"/>
                </a:cubicBezTo>
                <a:cubicBezTo>
                  <a:pt x="4086" y="17165"/>
                  <a:pt x="4063" y="17187"/>
                  <a:pt x="4063" y="17242"/>
                </a:cubicBezTo>
                <a:cubicBezTo>
                  <a:pt x="4063" y="17305"/>
                  <a:pt x="4078" y="17313"/>
                  <a:pt x="4156" y="17293"/>
                </a:cubicBezTo>
                <a:cubicBezTo>
                  <a:pt x="4207" y="17280"/>
                  <a:pt x="4292" y="17238"/>
                  <a:pt x="4346" y="17202"/>
                </a:cubicBezTo>
                <a:cubicBezTo>
                  <a:pt x="4439" y="17138"/>
                  <a:pt x="4440" y="17134"/>
                  <a:pt x="4374" y="17095"/>
                </a:cubicBezTo>
                <a:cubicBezTo>
                  <a:pt x="4348" y="17079"/>
                  <a:pt x="4328" y="17072"/>
                  <a:pt x="4311" y="17074"/>
                </a:cubicBezTo>
                <a:close/>
                <a:moveTo>
                  <a:pt x="3532" y="17190"/>
                </a:moveTo>
                <a:cubicBezTo>
                  <a:pt x="3485" y="17200"/>
                  <a:pt x="3433" y="17280"/>
                  <a:pt x="3420" y="17382"/>
                </a:cubicBezTo>
                <a:cubicBezTo>
                  <a:pt x="3406" y="17490"/>
                  <a:pt x="3413" y="17504"/>
                  <a:pt x="3483" y="17504"/>
                </a:cubicBezTo>
                <a:cubicBezTo>
                  <a:pt x="3624" y="17504"/>
                  <a:pt x="3794" y="17401"/>
                  <a:pt x="3794" y="17317"/>
                </a:cubicBezTo>
                <a:cubicBezTo>
                  <a:pt x="3794" y="17258"/>
                  <a:pt x="3773" y="17241"/>
                  <a:pt x="3700" y="17241"/>
                </a:cubicBezTo>
                <a:cubicBezTo>
                  <a:pt x="3649" y="17241"/>
                  <a:pt x="3592" y="17225"/>
                  <a:pt x="3575" y="17205"/>
                </a:cubicBezTo>
                <a:cubicBezTo>
                  <a:pt x="3562" y="17191"/>
                  <a:pt x="3548" y="17186"/>
                  <a:pt x="3532" y="17190"/>
                </a:cubicBezTo>
                <a:close/>
                <a:moveTo>
                  <a:pt x="2095" y="17207"/>
                </a:moveTo>
                <a:cubicBezTo>
                  <a:pt x="2082" y="17218"/>
                  <a:pt x="2060" y="17230"/>
                  <a:pt x="2026" y="17234"/>
                </a:cubicBezTo>
                <a:cubicBezTo>
                  <a:pt x="1975" y="17241"/>
                  <a:pt x="1915" y="17274"/>
                  <a:pt x="1891" y="17309"/>
                </a:cubicBezTo>
                <a:cubicBezTo>
                  <a:pt x="1891" y="17309"/>
                  <a:pt x="1891" y="17309"/>
                  <a:pt x="1890" y="17310"/>
                </a:cubicBezTo>
                <a:cubicBezTo>
                  <a:pt x="1900" y="17336"/>
                  <a:pt x="1883" y="17374"/>
                  <a:pt x="1841" y="17407"/>
                </a:cubicBezTo>
                <a:cubicBezTo>
                  <a:pt x="1800" y="17439"/>
                  <a:pt x="1783" y="17466"/>
                  <a:pt x="1804" y="17466"/>
                </a:cubicBezTo>
                <a:cubicBezTo>
                  <a:pt x="1826" y="17466"/>
                  <a:pt x="1853" y="17449"/>
                  <a:pt x="1864" y="17428"/>
                </a:cubicBezTo>
                <a:cubicBezTo>
                  <a:pt x="1876" y="17408"/>
                  <a:pt x="1974" y="17391"/>
                  <a:pt x="2084" y="17391"/>
                </a:cubicBezTo>
                <a:cubicBezTo>
                  <a:pt x="2273" y="17391"/>
                  <a:pt x="2284" y="17386"/>
                  <a:pt x="2284" y="17301"/>
                </a:cubicBezTo>
                <a:cubicBezTo>
                  <a:pt x="2284" y="17230"/>
                  <a:pt x="2269" y="17214"/>
                  <a:pt x="2220" y="17229"/>
                </a:cubicBezTo>
                <a:cubicBezTo>
                  <a:pt x="2188" y="17238"/>
                  <a:pt x="2135" y="17227"/>
                  <a:pt x="2095" y="17207"/>
                </a:cubicBezTo>
                <a:close/>
                <a:moveTo>
                  <a:pt x="1828" y="17527"/>
                </a:moveTo>
                <a:cubicBezTo>
                  <a:pt x="1815" y="17529"/>
                  <a:pt x="1807" y="17544"/>
                  <a:pt x="1799" y="17569"/>
                </a:cubicBezTo>
                <a:cubicBezTo>
                  <a:pt x="1787" y="17602"/>
                  <a:pt x="1796" y="17641"/>
                  <a:pt x="1818" y="17657"/>
                </a:cubicBezTo>
                <a:cubicBezTo>
                  <a:pt x="1860" y="17686"/>
                  <a:pt x="1948" y="17662"/>
                  <a:pt x="1948" y="17621"/>
                </a:cubicBezTo>
                <a:cubicBezTo>
                  <a:pt x="1948" y="17608"/>
                  <a:pt x="1919" y="17577"/>
                  <a:pt x="1883" y="17552"/>
                </a:cubicBezTo>
                <a:cubicBezTo>
                  <a:pt x="1857" y="17534"/>
                  <a:pt x="1840" y="17525"/>
                  <a:pt x="1828" y="17527"/>
                </a:cubicBezTo>
                <a:close/>
                <a:moveTo>
                  <a:pt x="20627" y="18956"/>
                </a:moveTo>
                <a:cubicBezTo>
                  <a:pt x="20619" y="18958"/>
                  <a:pt x="20611" y="18964"/>
                  <a:pt x="20602" y="18973"/>
                </a:cubicBezTo>
                <a:cubicBezTo>
                  <a:pt x="20530" y="19039"/>
                  <a:pt x="20544" y="19144"/>
                  <a:pt x="20641" y="19252"/>
                </a:cubicBezTo>
                <a:cubicBezTo>
                  <a:pt x="20714" y="19334"/>
                  <a:pt x="20721" y="19358"/>
                  <a:pt x="20684" y="19408"/>
                </a:cubicBezTo>
                <a:cubicBezTo>
                  <a:pt x="20645" y="19460"/>
                  <a:pt x="20635" y="19458"/>
                  <a:pt x="20584" y="19388"/>
                </a:cubicBezTo>
                <a:lnTo>
                  <a:pt x="20527" y="19310"/>
                </a:lnTo>
                <a:lnTo>
                  <a:pt x="20508" y="19394"/>
                </a:lnTo>
                <a:cubicBezTo>
                  <a:pt x="20497" y="19440"/>
                  <a:pt x="20489" y="19563"/>
                  <a:pt x="20492" y="19666"/>
                </a:cubicBezTo>
                <a:cubicBezTo>
                  <a:pt x="20494" y="19769"/>
                  <a:pt x="20503" y="19808"/>
                  <a:pt x="20511" y="19753"/>
                </a:cubicBezTo>
                <a:cubicBezTo>
                  <a:pt x="20518" y="19697"/>
                  <a:pt x="20545" y="19632"/>
                  <a:pt x="20572" y="19607"/>
                </a:cubicBezTo>
                <a:cubicBezTo>
                  <a:pt x="20650" y="19534"/>
                  <a:pt x="20851" y="19600"/>
                  <a:pt x="20964" y="19734"/>
                </a:cubicBezTo>
                <a:cubicBezTo>
                  <a:pt x="21059" y="19848"/>
                  <a:pt x="21063" y="19850"/>
                  <a:pt x="21040" y="19760"/>
                </a:cubicBezTo>
                <a:cubicBezTo>
                  <a:pt x="21006" y="19633"/>
                  <a:pt x="20797" y="19164"/>
                  <a:pt x="20715" y="19034"/>
                </a:cubicBezTo>
                <a:cubicBezTo>
                  <a:pt x="20675" y="18971"/>
                  <a:pt x="20652" y="18949"/>
                  <a:pt x="20627" y="18956"/>
                </a:cubicBezTo>
                <a:close/>
                <a:moveTo>
                  <a:pt x="21100" y="20037"/>
                </a:moveTo>
                <a:cubicBezTo>
                  <a:pt x="21094" y="20038"/>
                  <a:pt x="21091" y="20045"/>
                  <a:pt x="21087" y="20056"/>
                </a:cubicBezTo>
                <a:cubicBezTo>
                  <a:pt x="21072" y="20100"/>
                  <a:pt x="21037" y="20136"/>
                  <a:pt x="21009" y="20136"/>
                </a:cubicBezTo>
                <a:cubicBezTo>
                  <a:pt x="20980" y="20136"/>
                  <a:pt x="20956" y="20142"/>
                  <a:pt x="20956" y="20149"/>
                </a:cubicBezTo>
                <a:cubicBezTo>
                  <a:pt x="20956" y="20156"/>
                  <a:pt x="20920" y="20330"/>
                  <a:pt x="20876" y="20535"/>
                </a:cubicBezTo>
                <a:cubicBezTo>
                  <a:pt x="20831" y="20739"/>
                  <a:pt x="20771" y="21034"/>
                  <a:pt x="20740" y="21189"/>
                </a:cubicBezTo>
                <a:cubicBezTo>
                  <a:pt x="20709" y="21344"/>
                  <a:pt x="20676" y="21500"/>
                  <a:pt x="20667" y="21537"/>
                </a:cubicBezTo>
                <a:cubicBezTo>
                  <a:pt x="20653" y="21591"/>
                  <a:pt x="20719" y="21599"/>
                  <a:pt x="21045" y="21600"/>
                </a:cubicBezTo>
                <a:lnTo>
                  <a:pt x="21391" y="21600"/>
                </a:lnTo>
                <a:lnTo>
                  <a:pt x="21398" y="21600"/>
                </a:lnTo>
                <a:cubicBezTo>
                  <a:pt x="21600" y="21593"/>
                  <a:pt x="21590" y="21565"/>
                  <a:pt x="21552" y="21452"/>
                </a:cubicBezTo>
                <a:cubicBezTo>
                  <a:pt x="21542" y="21421"/>
                  <a:pt x="21482" y="21210"/>
                  <a:pt x="21418" y="20982"/>
                </a:cubicBezTo>
                <a:cubicBezTo>
                  <a:pt x="21219" y="20279"/>
                  <a:pt x="21137" y="20029"/>
                  <a:pt x="21100" y="20037"/>
                </a:cubicBezTo>
                <a:close/>
                <a:moveTo>
                  <a:pt x="20425" y="20243"/>
                </a:moveTo>
                <a:cubicBezTo>
                  <a:pt x="20406" y="20243"/>
                  <a:pt x="20385" y="20270"/>
                  <a:pt x="20363" y="20326"/>
                </a:cubicBezTo>
                <a:cubicBezTo>
                  <a:pt x="20339" y="20391"/>
                  <a:pt x="20319" y="20486"/>
                  <a:pt x="20319" y="20537"/>
                </a:cubicBezTo>
                <a:cubicBezTo>
                  <a:pt x="20319" y="20676"/>
                  <a:pt x="20218" y="21193"/>
                  <a:pt x="20169" y="21301"/>
                </a:cubicBezTo>
                <a:cubicBezTo>
                  <a:pt x="20146" y="21353"/>
                  <a:pt x="20117" y="21442"/>
                  <a:pt x="20105" y="21498"/>
                </a:cubicBezTo>
                <a:cubicBezTo>
                  <a:pt x="20088" y="21574"/>
                  <a:pt x="20086" y="21594"/>
                  <a:pt x="20145" y="21600"/>
                </a:cubicBezTo>
                <a:lnTo>
                  <a:pt x="20146" y="21600"/>
                </a:lnTo>
                <a:lnTo>
                  <a:pt x="20377" y="21600"/>
                </a:lnTo>
                <a:lnTo>
                  <a:pt x="20497" y="21223"/>
                </a:lnTo>
                <a:cubicBezTo>
                  <a:pt x="20615" y="20849"/>
                  <a:pt x="20615" y="20843"/>
                  <a:pt x="20557" y="20725"/>
                </a:cubicBezTo>
                <a:cubicBezTo>
                  <a:pt x="20524" y="20659"/>
                  <a:pt x="20493" y="20538"/>
                  <a:pt x="20488" y="20455"/>
                </a:cubicBezTo>
                <a:cubicBezTo>
                  <a:pt x="20481" y="20318"/>
                  <a:pt x="20457" y="20243"/>
                  <a:pt x="20425" y="2024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Internet-cloud-symbol-clipart-kid-2.png" descr="Internet-cloud-symbol-clipart-kid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19" y="3588709"/>
            <a:ext cx="12468562" cy="81721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Oval"/>
          <p:cNvSpPr/>
          <p:nvPr/>
        </p:nvSpPr>
        <p:spPr>
          <a:xfrm>
            <a:off x="19102902" y="5190511"/>
            <a:ext cx="330080" cy="357304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Oval"/>
          <p:cNvSpPr/>
          <p:nvPr/>
        </p:nvSpPr>
        <p:spPr>
          <a:xfrm>
            <a:off x="18542382" y="4827502"/>
            <a:ext cx="444418" cy="35730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Oval"/>
          <p:cNvSpPr/>
          <p:nvPr/>
        </p:nvSpPr>
        <p:spPr>
          <a:xfrm>
            <a:off x="17764762" y="4491060"/>
            <a:ext cx="530030" cy="57058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Oval"/>
          <p:cNvSpPr/>
          <p:nvPr/>
        </p:nvSpPr>
        <p:spPr>
          <a:xfrm>
            <a:off x="16649389" y="4405385"/>
            <a:ext cx="715712" cy="7419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2" name="no-circle.jpg" descr="no-circ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7678" y="1753080"/>
            <a:ext cx="12468623" cy="12470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571" y="1"/>
                </a:moveTo>
                <a:cubicBezTo>
                  <a:pt x="9655" y="5"/>
                  <a:pt x="9043" y="86"/>
                  <a:pt x="8173" y="302"/>
                </a:cubicBezTo>
                <a:cubicBezTo>
                  <a:pt x="5090" y="1067"/>
                  <a:pt x="2490" y="3166"/>
                  <a:pt x="1097" y="6015"/>
                </a:cubicBezTo>
                <a:cubicBezTo>
                  <a:pt x="539" y="7157"/>
                  <a:pt x="205" y="8307"/>
                  <a:pt x="50" y="9624"/>
                </a:cubicBezTo>
                <a:cubicBezTo>
                  <a:pt x="17" y="9910"/>
                  <a:pt x="0" y="10350"/>
                  <a:pt x="0" y="10789"/>
                </a:cubicBezTo>
                <a:cubicBezTo>
                  <a:pt x="0" y="11228"/>
                  <a:pt x="17" y="11667"/>
                  <a:pt x="50" y="11953"/>
                </a:cubicBezTo>
                <a:cubicBezTo>
                  <a:pt x="273" y="13850"/>
                  <a:pt x="921" y="15557"/>
                  <a:pt x="1987" y="17061"/>
                </a:cubicBezTo>
                <a:cubicBezTo>
                  <a:pt x="3869" y="19714"/>
                  <a:pt x="6899" y="21391"/>
                  <a:pt x="10158" y="21582"/>
                </a:cubicBezTo>
                <a:cubicBezTo>
                  <a:pt x="10319" y="21591"/>
                  <a:pt x="10481" y="21598"/>
                  <a:pt x="10643" y="21600"/>
                </a:cubicBezTo>
                <a:cubicBezTo>
                  <a:pt x="10653" y="21600"/>
                  <a:pt x="10663" y="21599"/>
                  <a:pt x="10673" y="21599"/>
                </a:cubicBezTo>
                <a:cubicBezTo>
                  <a:pt x="10893" y="21597"/>
                  <a:pt x="11130" y="21591"/>
                  <a:pt x="11363" y="21582"/>
                </a:cubicBezTo>
                <a:cubicBezTo>
                  <a:pt x="13542" y="21465"/>
                  <a:pt x="15673" y="20696"/>
                  <a:pt x="17373" y="19385"/>
                </a:cubicBezTo>
                <a:cubicBezTo>
                  <a:pt x="19755" y="17549"/>
                  <a:pt x="21205" y="14967"/>
                  <a:pt x="21556" y="11938"/>
                </a:cubicBezTo>
                <a:cubicBezTo>
                  <a:pt x="21585" y="11686"/>
                  <a:pt x="21600" y="11238"/>
                  <a:pt x="21600" y="10789"/>
                </a:cubicBezTo>
                <a:cubicBezTo>
                  <a:pt x="21600" y="10340"/>
                  <a:pt x="21585" y="9891"/>
                  <a:pt x="21556" y="9639"/>
                </a:cubicBezTo>
                <a:cubicBezTo>
                  <a:pt x="21316" y="7569"/>
                  <a:pt x="20569" y="5716"/>
                  <a:pt x="19339" y="4143"/>
                </a:cubicBezTo>
                <a:cubicBezTo>
                  <a:pt x="17728" y="2083"/>
                  <a:pt x="15452" y="683"/>
                  <a:pt x="12903" y="184"/>
                </a:cubicBezTo>
                <a:cubicBezTo>
                  <a:pt x="12186" y="44"/>
                  <a:pt x="11909" y="18"/>
                  <a:pt x="10983" y="3"/>
                </a:cubicBezTo>
                <a:cubicBezTo>
                  <a:pt x="10838" y="1"/>
                  <a:pt x="10701" y="0"/>
                  <a:pt x="10571" y="1"/>
                </a:cubicBezTo>
                <a:close/>
                <a:moveTo>
                  <a:pt x="10794" y="2585"/>
                </a:moveTo>
                <a:cubicBezTo>
                  <a:pt x="11019" y="2585"/>
                  <a:pt x="11245" y="2595"/>
                  <a:pt x="11471" y="2614"/>
                </a:cubicBezTo>
                <a:cubicBezTo>
                  <a:pt x="13430" y="2778"/>
                  <a:pt x="15203" y="3602"/>
                  <a:pt x="16598" y="4996"/>
                </a:cubicBezTo>
                <a:cubicBezTo>
                  <a:pt x="19025" y="7423"/>
                  <a:pt x="19687" y="11032"/>
                  <a:pt x="18280" y="14167"/>
                </a:cubicBezTo>
                <a:cubicBezTo>
                  <a:pt x="18119" y="14525"/>
                  <a:pt x="17840" y="15026"/>
                  <a:pt x="17650" y="15299"/>
                </a:cubicBezTo>
                <a:cubicBezTo>
                  <a:pt x="17585" y="15393"/>
                  <a:pt x="17516" y="15475"/>
                  <a:pt x="17496" y="15481"/>
                </a:cubicBezTo>
                <a:cubicBezTo>
                  <a:pt x="17477" y="15488"/>
                  <a:pt x="15691" y="13729"/>
                  <a:pt x="13528" y="11574"/>
                </a:cubicBezTo>
                <a:cubicBezTo>
                  <a:pt x="11366" y="9419"/>
                  <a:pt x="8795" y="6858"/>
                  <a:pt x="7816" y="5884"/>
                </a:cubicBezTo>
                <a:lnTo>
                  <a:pt x="6036" y="4111"/>
                </a:lnTo>
                <a:lnTo>
                  <a:pt x="6322" y="3925"/>
                </a:lnTo>
                <a:cubicBezTo>
                  <a:pt x="7668" y="3047"/>
                  <a:pt x="9217" y="2585"/>
                  <a:pt x="10794" y="2585"/>
                </a:cubicBezTo>
                <a:close/>
                <a:moveTo>
                  <a:pt x="3996" y="6229"/>
                </a:moveTo>
                <a:cubicBezTo>
                  <a:pt x="4029" y="6202"/>
                  <a:pt x="4429" y="6586"/>
                  <a:pt x="6199" y="8348"/>
                </a:cubicBezTo>
                <a:cubicBezTo>
                  <a:pt x="7388" y="9532"/>
                  <a:pt x="9273" y="11406"/>
                  <a:pt x="10388" y="12513"/>
                </a:cubicBezTo>
                <a:cubicBezTo>
                  <a:pt x="15250" y="17340"/>
                  <a:pt x="15448" y="17541"/>
                  <a:pt x="15411" y="17577"/>
                </a:cubicBezTo>
                <a:cubicBezTo>
                  <a:pt x="15391" y="17596"/>
                  <a:pt x="15233" y="17698"/>
                  <a:pt x="15059" y="17803"/>
                </a:cubicBezTo>
                <a:cubicBezTo>
                  <a:pt x="14005" y="18442"/>
                  <a:pt x="12871" y="18824"/>
                  <a:pt x="11646" y="18951"/>
                </a:cubicBezTo>
                <a:cubicBezTo>
                  <a:pt x="8955" y="19232"/>
                  <a:pt x="6339" y="18178"/>
                  <a:pt x="4548" y="16092"/>
                </a:cubicBezTo>
                <a:cubicBezTo>
                  <a:pt x="2538" y="13752"/>
                  <a:pt x="2035" y="10417"/>
                  <a:pt x="3261" y="7559"/>
                </a:cubicBezTo>
                <a:cubicBezTo>
                  <a:pt x="3467" y="7077"/>
                  <a:pt x="3886" y="6320"/>
                  <a:pt x="3996" y="622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3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1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4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6" animBg="1" advAuto="0"/>
      <p:bldP spid="128" grpId="2" animBg="1" advAuto="0"/>
      <p:bldP spid="129" grpId="3" animBg="1" advAuto="0"/>
      <p:bldP spid="130" grpId="4" animBg="1" advAuto="0"/>
      <p:bldP spid="131" grpId="5" animBg="1" advAuto="0"/>
      <p:bldP spid="132" grpId="7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jun99-ip.gif" descr="jun99-i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3683" y="-3764040"/>
            <a:ext cx="26451366" cy="2124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thomas_middleditch_0.jpg" descr="thomas_middleditch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022599">
            <a:off x="18265649" y="9375425"/>
            <a:ext cx="10282892" cy="9197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2173" y="0"/>
                </a:moveTo>
                <a:cubicBezTo>
                  <a:pt x="2166" y="8"/>
                  <a:pt x="2179" y="14"/>
                  <a:pt x="2217" y="14"/>
                </a:cubicBezTo>
                <a:cubicBezTo>
                  <a:pt x="2255" y="14"/>
                  <a:pt x="2268" y="8"/>
                  <a:pt x="2261" y="0"/>
                </a:cubicBezTo>
                <a:lnTo>
                  <a:pt x="2173" y="0"/>
                </a:lnTo>
                <a:close/>
                <a:moveTo>
                  <a:pt x="8716" y="0"/>
                </a:moveTo>
                <a:cubicBezTo>
                  <a:pt x="8713" y="2"/>
                  <a:pt x="8711" y="6"/>
                  <a:pt x="8708" y="7"/>
                </a:cubicBezTo>
                <a:cubicBezTo>
                  <a:pt x="8698" y="11"/>
                  <a:pt x="8689" y="18"/>
                  <a:pt x="8679" y="23"/>
                </a:cubicBezTo>
                <a:cubicBezTo>
                  <a:pt x="8627" y="97"/>
                  <a:pt x="8599" y="164"/>
                  <a:pt x="8591" y="225"/>
                </a:cubicBezTo>
                <a:cubicBezTo>
                  <a:pt x="8600" y="228"/>
                  <a:pt x="8609" y="236"/>
                  <a:pt x="8616" y="247"/>
                </a:cubicBezTo>
                <a:cubicBezTo>
                  <a:pt x="8641" y="293"/>
                  <a:pt x="8469" y="505"/>
                  <a:pt x="8406" y="507"/>
                </a:cubicBezTo>
                <a:cubicBezTo>
                  <a:pt x="8383" y="508"/>
                  <a:pt x="8349" y="542"/>
                  <a:pt x="8329" y="583"/>
                </a:cubicBezTo>
                <a:cubicBezTo>
                  <a:pt x="8309" y="625"/>
                  <a:pt x="8273" y="659"/>
                  <a:pt x="8248" y="659"/>
                </a:cubicBezTo>
                <a:cubicBezTo>
                  <a:pt x="8224" y="659"/>
                  <a:pt x="8184" y="684"/>
                  <a:pt x="8161" y="715"/>
                </a:cubicBezTo>
                <a:cubicBezTo>
                  <a:pt x="8138" y="746"/>
                  <a:pt x="8083" y="772"/>
                  <a:pt x="8038" y="772"/>
                </a:cubicBezTo>
                <a:cubicBezTo>
                  <a:pt x="7993" y="772"/>
                  <a:pt x="7964" y="787"/>
                  <a:pt x="7975" y="807"/>
                </a:cubicBezTo>
                <a:cubicBezTo>
                  <a:pt x="7986" y="827"/>
                  <a:pt x="7946" y="874"/>
                  <a:pt x="7885" y="911"/>
                </a:cubicBezTo>
                <a:cubicBezTo>
                  <a:pt x="7772" y="979"/>
                  <a:pt x="7754" y="985"/>
                  <a:pt x="7643" y="993"/>
                </a:cubicBezTo>
                <a:cubicBezTo>
                  <a:pt x="7578" y="997"/>
                  <a:pt x="7578" y="997"/>
                  <a:pt x="7643" y="1050"/>
                </a:cubicBezTo>
                <a:cubicBezTo>
                  <a:pt x="7706" y="1102"/>
                  <a:pt x="7704" y="1105"/>
                  <a:pt x="7615" y="1144"/>
                </a:cubicBezTo>
                <a:cubicBezTo>
                  <a:pt x="7564" y="1165"/>
                  <a:pt x="7522" y="1199"/>
                  <a:pt x="7522" y="1218"/>
                </a:cubicBezTo>
                <a:cubicBezTo>
                  <a:pt x="7522" y="1237"/>
                  <a:pt x="7448" y="1307"/>
                  <a:pt x="7356" y="1373"/>
                </a:cubicBezTo>
                <a:cubicBezTo>
                  <a:pt x="7263" y="1439"/>
                  <a:pt x="7195" y="1508"/>
                  <a:pt x="7205" y="1526"/>
                </a:cubicBezTo>
                <a:cubicBezTo>
                  <a:pt x="7228" y="1568"/>
                  <a:pt x="7116" y="1630"/>
                  <a:pt x="7059" y="1608"/>
                </a:cubicBezTo>
                <a:cubicBezTo>
                  <a:pt x="7035" y="1598"/>
                  <a:pt x="6996" y="1621"/>
                  <a:pt x="6972" y="1657"/>
                </a:cubicBezTo>
                <a:cubicBezTo>
                  <a:pt x="6948" y="1694"/>
                  <a:pt x="6912" y="1711"/>
                  <a:pt x="6890" y="1696"/>
                </a:cubicBezTo>
                <a:cubicBezTo>
                  <a:pt x="6869" y="1682"/>
                  <a:pt x="6833" y="1682"/>
                  <a:pt x="6810" y="1697"/>
                </a:cubicBezTo>
                <a:cubicBezTo>
                  <a:pt x="6788" y="1713"/>
                  <a:pt x="6720" y="1728"/>
                  <a:pt x="6660" y="1730"/>
                </a:cubicBezTo>
                <a:cubicBezTo>
                  <a:pt x="6572" y="1732"/>
                  <a:pt x="6532" y="1760"/>
                  <a:pt x="6466" y="1871"/>
                </a:cubicBezTo>
                <a:cubicBezTo>
                  <a:pt x="6419" y="1947"/>
                  <a:pt x="6378" y="2039"/>
                  <a:pt x="6372" y="2077"/>
                </a:cubicBezTo>
                <a:cubicBezTo>
                  <a:pt x="6367" y="2114"/>
                  <a:pt x="6350" y="2167"/>
                  <a:pt x="6335" y="2194"/>
                </a:cubicBezTo>
                <a:cubicBezTo>
                  <a:pt x="6320" y="2221"/>
                  <a:pt x="6315" y="2251"/>
                  <a:pt x="6324" y="2261"/>
                </a:cubicBezTo>
                <a:cubicBezTo>
                  <a:pt x="6333" y="2272"/>
                  <a:pt x="6321" y="2325"/>
                  <a:pt x="6296" y="2379"/>
                </a:cubicBezTo>
                <a:cubicBezTo>
                  <a:pt x="6265" y="2445"/>
                  <a:pt x="6261" y="2498"/>
                  <a:pt x="6282" y="2543"/>
                </a:cubicBezTo>
                <a:cubicBezTo>
                  <a:pt x="6300" y="2580"/>
                  <a:pt x="6301" y="2619"/>
                  <a:pt x="6285" y="2630"/>
                </a:cubicBezTo>
                <a:cubicBezTo>
                  <a:pt x="6269" y="2641"/>
                  <a:pt x="6262" y="2708"/>
                  <a:pt x="6269" y="2780"/>
                </a:cubicBezTo>
                <a:cubicBezTo>
                  <a:pt x="6279" y="2882"/>
                  <a:pt x="6267" y="2921"/>
                  <a:pt x="6214" y="2953"/>
                </a:cubicBezTo>
                <a:cubicBezTo>
                  <a:pt x="6177" y="2975"/>
                  <a:pt x="6146" y="3022"/>
                  <a:pt x="6146" y="3057"/>
                </a:cubicBezTo>
                <a:cubicBezTo>
                  <a:pt x="6146" y="3093"/>
                  <a:pt x="6122" y="3171"/>
                  <a:pt x="6094" y="3231"/>
                </a:cubicBezTo>
                <a:cubicBezTo>
                  <a:pt x="6066" y="3292"/>
                  <a:pt x="6050" y="3363"/>
                  <a:pt x="6058" y="3388"/>
                </a:cubicBezTo>
                <a:cubicBezTo>
                  <a:pt x="6067" y="3413"/>
                  <a:pt x="6039" y="3471"/>
                  <a:pt x="5996" y="3516"/>
                </a:cubicBezTo>
                <a:lnTo>
                  <a:pt x="5919" y="3598"/>
                </a:lnTo>
                <a:lnTo>
                  <a:pt x="5992" y="3684"/>
                </a:lnTo>
                <a:cubicBezTo>
                  <a:pt x="6061" y="3768"/>
                  <a:pt x="6084" y="3936"/>
                  <a:pt x="6034" y="3992"/>
                </a:cubicBezTo>
                <a:cubicBezTo>
                  <a:pt x="5997" y="4033"/>
                  <a:pt x="6008" y="4119"/>
                  <a:pt x="6049" y="4108"/>
                </a:cubicBezTo>
                <a:cubicBezTo>
                  <a:pt x="6070" y="4103"/>
                  <a:pt x="6094" y="4120"/>
                  <a:pt x="6103" y="4145"/>
                </a:cubicBezTo>
                <a:cubicBezTo>
                  <a:pt x="6111" y="4172"/>
                  <a:pt x="6029" y="4238"/>
                  <a:pt x="5900" y="4306"/>
                </a:cubicBezTo>
                <a:cubicBezTo>
                  <a:pt x="5781" y="4369"/>
                  <a:pt x="5674" y="4442"/>
                  <a:pt x="5665" y="4470"/>
                </a:cubicBezTo>
                <a:cubicBezTo>
                  <a:pt x="5655" y="4498"/>
                  <a:pt x="5654" y="4617"/>
                  <a:pt x="5661" y="4735"/>
                </a:cubicBezTo>
                <a:cubicBezTo>
                  <a:pt x="5672" y="4901"/>
                  <a:pt x="5663" y="4953"/>
                  <a:pt x="5624" y="4970"/>
                </a:cubicBezTo>
                <a:cubicBezTo>
                  <a:pt x="5579" y="4989"/>
                  <a:pt x="5580" y="4997"/>
                  <a:pt x="5628" y="5037"/>
                </a:cubicBezTo>
                <a:cubicBezTo>
                  <a:pt x="5689" y="5087"/>
                  <a:pt x="5679" y="5232"/>
                  <a:pt x="5615" y="5218"/>
                </a:cubicBezTo>
                <a:cubicBezTo>
                  <a:pt x="5559" y="5204"/>
                  <a:pt x="5565" y="5239"/>
                  <a:pt x="5641" y="5347"/>
                </a:cubicBezTo>
                <a:cubicBezTo>
                  <a:pt x="5687" y="5413"/>
                  <a:pt x="5703" y="5477"/>
                  <a:pt x="5691" y="5560"/>
                </a:cubicBezTo>
                <a:cubicBezTo>
                  <a:pt x="5656" y="5810"/>
                  <a:pt x="5635" y="5983"/>
                  <a:pt x="5630" y="6073"/>
                </a:cubicBezTo>
                <a:cubicBezTo>
                  <a:pt x="5627" y="6129"/>
                  <a:pt x="5605" y="6168"/>
                  <a:pt x="5575" y="6168"/>
                </a:cubicBezTo>
                <a:cubicBezTo>
                  <a:pt x="5548" y="6169"/>
                  <a:pt x="5506" y="6183"/>
                  <a:pt x="5483" y="6199"/>
                </a:cubicBezTo>
                <a:cubicBezTo>
                  <a:pt x="5440" y="6229"/>
                  <a:pt x="5367" y="6083"/>
                  <a:pt x="5396" y="6027"/>
                </a:cubicBezTo>
                <a:cubicBezTo>
                  <a:pt x="5405" y="6011"/>
                  <a:pt x="5389" y="5998"/>
                  <a:pt x="5362" y="5998"/>
                </a:cubicBezTo>
                <a:cubicBezTo>
                  <a:pt x="5335" y="5998"/>
                  <a:pt x="5305" y="6024"/>
                  <a:pt x="5295" y="6055"/>
                </a:cubicBezTo>
                <a:cubicBezTo>
                  <a:pt x="5269" y="6131"/>
                  <a:pt x="5525" y="6416"/>
                  <a:pt x="5572" y="6363"/>
                </a:cubicBezTo>
                <a:cubicBezTo>
                  <a:pt x="5620" y="6310"/>
                  <a:pt x="5700" y="6390"/>
                  <a:pt x="5694" y="6485"/>
                </a:cubicBezTo>
                <a:cubicBezTo>
                  <a:pt x="5689" y="6551"/>
                  <a:pt x="5441" y="6785"/>
                  <a:pt x="5441" y="6724"/>
                </a:cubicBezTo>
                <a:cubicBezTo>
                  <a:pt x="5441" y="6710"/>
                  <a:pt x="5404" y="6738"/>
                  <a:pt x="5360" y="6784"/>
                </a:cubicBezTo>
                <a:cubicBezTo>
                  <a:pt x="5316" y="6831"/>
                  <a:pt x="5228" y="6873"/>
                  <a:pt x="5165" y="6878"/>
                </a:cubicBezTo>
                <a:cubicBezTo>
                  <a:pt x="5085" y="6886"/>
                  <a:pt x="5013" y="6931"/>
                  <a:pt x="4927" y="7028"/>
                </a:cubicBezTo>
                <a:cubicBezTo>
                  <a:pt x="4859" y="7104"/>
                  <a:pt x="4803" y="7179"/>
                  <a:pt x="4803" y="7195"/>
                </a:cubicBezTo>
                <a:cubicBezTo>
                  <a:pt x="4803" y="7212"/>
                  <a:pt x="4841" y="7266"/>
                  <a:pt x="4889" y="7316"/>
                </a:cubicBezTo>
                <a:cubicBezTo>
                  <a:pt x="4984" y="7416"/>
                  <a:pt x="4978" y="7557"/>
                  <a:pt x="4876" y="7646"/>
                </a:cubicBezTo>
                <a:cubicBezTo>
                  <a:pt x="4826" y="7689"/>
                  <a:pt x="4831" y="7694"/>
                  <a:pt x="4920" y="7684"/>
                </a:cubicBezTo>
                <a:cubicBezTo>
                  <a:pt x="5009" y="7673"/>
                  <a:pt x="5020" y="7681"/>
                  <a:pt x="5010" y="7757"/>
                </a:cubicBezTo>
                <a:cubicBezTo>
                  <a:pt x="5004" y="7805"/>
                  <a:pt x="5017" y="7869"/>
                  <a:pt x="5038" y="7897"/>
                </a:cubicBezTo>
                <a:cubicBezTo>
                  <a:pt x="5067" y="7937"/>
                  <a:pt x="5060" y="7957"/>
                  <a:pt x="5004" y="7990"/>
                </a:cubicBezTo>
                <a:cubicBezTo>
                  <a:pt x="4946" y="8025"/>
                  <a:pt x="4940" y="8044"/>
                  <a:pt x="4973" y="8088"/>
                </a:cubicBezTo>
                <a:cubicBezTo>
                  <a:pt x="5007" y="8135"/>
                  <a:pt x="5023" y="8127"/>
                  <a:pt x="5073" y="8035"/>
                </a:cubicBezTo>
                <a:cubicBezTo>
                  <a:pt x="5110" y="7966"/>
                  <a:pt x="5171" y="7918"/>
                  <a:pt x="5239" y="7903"/>
                </a:cubicBezTo>
                <a:cubicBezTo>
                  <a:pt x="5351" y="7878"/>
                  <a:pt x="5420" y="7899"/>
                  <a:pt x="5392" y="7950"/>
                </a:cubicBezTo>
                <a:cubicBezTo>
                  <a:pt x="5383" y="7966"/>
                  <a:pt x="5423" y="7980"/>
                  <a:pt x="5481" y="7982"/>
                </a:cubicBezTo>
                <a:cubicBezTo>
                  <a:pt x="5629" y="7987"/>
                  <a:pt x="5669" y="8046"/>
                  <a:pt x="5591" y="8142"/>
                </a:cubicBezTo>
                <a:cubicBezTo>
                  <a:pt x="5537" y="8209"/>
                  <a:pt x="5535" y="8226"/>
                  <a:pt x="5576" y="8255"/>
                </a:cubicBezTo>
                <a:cubicBezTo>
                  <a:pt x="5631" y="8293"/>
                  <a:pt x="5651" y="8621"/>
                  <a:pt x="5602" y="8692"/>
                </a:cubicBezTo>
                <a:cubicBezTo>
                  <a:pt x="5583" y="8721"/>
                  <a:pt x="5608" y="8764"/>
                  <a:pt x="5677" y="8819"/>
                </a:cubicBezTo>
                <a:cubicBezTo>
                  <a:pt x="5758" y="8883"/>
                  <a:pt x="5777" y="8922"/>
                  <a:pt x="5762" y="8988"/>
                </a:cubicBezTo>
                <a:cubicBezTo>
                  <a:pt x="5750" y="9040"/>
                  <a:pt x="5764" y="9091"/>
                  <a:pt x="5794" y="9120"/>
                </a:cubicBezTo>
                <a:cubicBezTo>
                  <a:pt x="5825" y="9149"/>
                  <a:pt x="5833" y="9183"/>
                  <a:pt x="5815" y="9209"/>
                </a:cubicBezTo>
                <a:cubicBezTo>
                  <a:pt x="5799" y="9232"/>
                  <a:pt x="5777" y="9294"/>
                  <a:pt x="5765" y="9348"/>
                </a:cubicBezTo>
                <a:cubicBezTo>
                  <a:pt x="5742" y="9459"/>
                  <a:pt x="5815" y="9560"/>
                  <a:pt x="5934" y="9580"/>
                </a:cubicBezTo>
                <a:cubicBezTo>
                  <a:pt x="6015" y="9594"/>
                  <a:pt x="6247" y="9886"/>
                  <a:pt x="6247" y="9973"/>
                </a:cubicBezTo>
                <a:cubicBezTo>
                  <a:pt x="6247" y="10004"/>
                  <a:pt x="6302" y="10113"/>
                  <a:pt x="6368" y="10214"/>
                </a:cubicBezTo>
                <a:cubicBezTo>
                  <a:pt x="6435" y="10316"/>
                  <a:pt x="6480" y="10423"/>
                  <a:pt x="6470" y="10454"/>
                </a:cubicBezTo>
                <a:cubicBezTo>
                  <a:pt x="6459" y="10486"/>
                  <a:pt x="6479" y="10526"/>
                  <a:pt x="6520" y="10551"/>
                </a:cubicBezTo>
                <a:lnTo>
                  <a:pt x="6589" y="10592"/>
                </a:lnTo>
                <a:lnTo>
                  <a:pt x="6516" y="10678"/>
                </a:lnTo>
                <a:cubicBezTo>
                  <a:pt x="6466" y="10737"/>
                  <a:pt x="6456" y="10773"/>
                  <a:pt x="6481" y="10791"/>
                </a:cubicBezTo>
                <a:cubicBezTo>
                  <a:pt x="6502" y="10806"/>
                  <a:pt x="6513" y="10838"/>
                  <a:pt x="6505" y="10862"/>
                </a:cubicBezTo>
                <a:cubicBezTo>
                  <a:pt x="6497" y="10886"/>
                  <a:pt x="6514" y="10936"/>
                  <a:pt x="6543" y="10973"/>
                </a:cubicBezTo>
                <a:cubicBezTo>
                  <a:pt x="6586" y="11028"/>
                  <a:pt x="6589" y="11055"/>
                  <a:pt x="6556" y="11114"/>
                </a:cubicBezTo>
                <a:cubicBezTo>
                  <a:pt x="6502" y="11211"/>
                  <a:pt x="6505" y="11237"/>
                  <a:pt x="6567" y="11211"/>
                </a:cubicBezTo>
                <a:cubicBezTo>
                  <a:pt x="6627" y="11185"/>
                  <a:pt x="6694" y="11340"/>
                  <a:pt x="6662" y="11432"/>
                </a:cubicBezTo>
                <a:cubicBezTo>
                  <a:pt x="6649" y="11469"/>
                  <a:pt x="6658" y="11487"/>
                  <a:pt x="6687" y="11480"/>
                </a:cubicBezTo>
                <a:cubicBezTo>
                  <a:pt x="6712" y="11474"/>
                  <a:pt x="6737" y="11506"/>
                  <a:pt x="6743" y="11552"/>
                </a:cubicBezTo>
                <a:cubicBezTo>
                  <a:pt x="6749" y="11600"/>
                  <a:pt x="6773" y="11626"/>
                  <a:pt x="6798" y="11615"/>
                </a:cubicBezTo>
                <a:cubicBezTo>
                  <a:pt x="6852" y="11592"/>
                  <a:pt x="6909" y="11669"/>
                  <a:pt x="6928" y="11789"/>
                </a:cubicBezTo>
                <a:cubicBezTo>
                  <a:pt x="6936" y="11841"/>
                  <a:pt x="6962" y="11937"/>
                  <a:pt x="6984" y="12004"/>
                </a:cubicBezTo>
                <a:cubicBezTo>
                  <a:pt x="6995" y="12034"/>
                  <a:pt x="7003" y="12056"/>
                  <a:pt x="7010" y="12072"/>
                </a:cubicBezTo>
                <a:cubicBezTo>
                  <a:pt x="7017" y="12071"/>
                  <a:pt x="7022" y="12071"/>
                  <a:pt x="7029" y="12069"/>
                </a:cubicBezTo>
                <a:cubicBezTo>
                  <a:pt x="7049" y="12063"/>
                  <a:pt x="7078" y="12063"/>
                  <a:pt x="7108" y="12066"/>
                </a:cubicBezTo>
                <a:cubicBezTo>
                  <a:pt x="7181" y="12017"/>
                  <a:pt x="7233" y="12040"/>
                  <a:pt x="7267" y="12126"/>
                </a:cubicBezTo>
                <a:cubicBezTo>
                  <a:pt x="7273" y="12133"/>
                  <a:pt x="7281" y="12140"/>
                  <a:pt x="7277" y="12148"/>
                </a:cubicBezTo>
                <a:cubicBezTo>
                  <a:pt x="7290" y="12191"/>
                  <a:pt x="7299" y="12244"/>
                  <a:pt x="7305" y="12313"/>
                </a:cubicBezTo>
                <a:cubicBezTo>
                  <a:pt x="7315" y="12442"/>
                  <a:pt x="7340" y="12530"/>
                  <a:pt x="7372" y="12550"/>
                </a:cubicBezTo>
                <a:cubicBezTo>
                  <a:pt x="7399" y="12567"/>
                  <a:pt x="7422" y="12604"/>
                  <a:pt x="7422" y="12632"/>
                </a:cubicBezTo>
                <a:cubicBezTo>
                  <a:pt x="7422" y="12659"/>
                  <a:pt x="7443" y="12702"/>
                  <a:pt x="7469" y="12726"/>
                </a:cubicBezTo>
                <a:cubicBezTo>
                  <a:pt x="7495" y="12750"/>
                  <a:pt x="7509" y="12801"/>
                  <a:pt x="7500" y="12839"/>
                </a:cubicBezTo>
                <a:cubicBezTo>
                  <a:pt x="7493" y="12869"/>
                  <a:pt x="7500" y="12897"/>
                  <a:pt x="7512" y="12917"/>
                </a:cubicBezTo>
                <a:cubicBezTo>
                  <a:pt x="7517" y="12924"/>
                  <a:pt x="7525" y="12934"/>
                  <a:pt x="7527" y="12940"/>
                </a:cubicBezTo>
                <a:cubicBezTo>
                  <a:pt x="7536" y="12949"/>
                  <a:pt x="7541" y="12961"/>
                  <a:pt x="7537" y="12976"/>
                </a:cubicBezTo>
                <a:cubicBezTo>
                  <a:pt x="7537" y="12992"/>
                  <a:pt x="7532" y="13008"/>
                  <a:pt x="7523" y="13027"/>
                </a:cubicBezTo>
                <a:cubicBezTo>
                  <a:pt x="7516" y="13041"/>
                  <a:pt x="7516" y="13052"/>
                  <a:pt x="7513" y="13063"/>
                </a:cubicBezTo>
                <a:cubicBezTo>
                  <a:pt x="7590" y="13011"/>
                  <a:pt x="7635" y="13064"/>
                  <a:pt x="7567" y="13149"/>
                </a:cubicBezTo>
                <a:cubicBezTo>
                  <a:pt x="7551" y="13169"/>
                  <a:pt x="7537" y="13195"/>
                  <a:pt x="7526" y="13222"/>
                </a:cubicBezTo>
                <a:cubicBezTo>
                  <a:pt x="7526" y="13224"/>
                  <a:pt x="7526" y="13225"/>
                  <a:pt x="7526" y="13227"/>
                </a:cubicBezTo>
                <a:cubicBezTo>
                  <a:pt x="7510" y="13273"/>
                  <a:pt x="7499" y="13328"/>
                  <a:pt x="7501" y="13349"/>
                </a:cubicBezTo>
                <a:cubicBezTo>
                  <a:pt x="7502" y="13352"/>
                  <a:pt x="7495" y="13355"/>
                  <a:pt x="7493" y="13358"/>
                </a:cubicBezTo>
                <a:cubicBezTo>
                  <a:pt x="7490" y="13364"/>
                  <a:pt x="7485" y="13369"/>
                  <a:pt x="7480" y="13374"/>
                </a:cubicBezTo>
                <a:cubicBezTo>
                  <a:pt x="7462" y="13385"/>
                  <a:pt x="7438" y="13395"/>
                  <a:pt x="7406" y="13399"/>
                </a:cubicBezTo>
                <a:cubicBezTo>
                  <a:pt x="7376" y="13403"/>
                  <a:pt x="7346" y="13412"/>
                  <a:pt x="7320" y="13424"/>
                </a:cubicBezTo>
                <a:cubicBezTo>
                  <a:pt x="7294" y="13436"/>
                  <a:pt x="7270" y="13452"/>
                  <a:pt x="7251" y="13469"/>
                </a:cubicBezTo>
                <a:cubicBezTo>
                  <a:pt x="7212" y="13504"/>
                  <a:pt x="7189" y="13545"/>
                  <a:pt x="7201" y="13580"/>
                </a:cubicBezTo>
                <a:cubicBezTo>
                  <a:pt x="7210" y="13606"/>
                  <a:pt x="7185" y="13655"/>
                  <a:pt x="7144" y="13687"/>
                </a:cubicBezTo>
                <a:cubicBezTo>
                  <a:pt x="7078" y="13739"/>
                  <a:pt x="7065" y="13739"/>
                  <a:pt x="7032" y="13688"/>
                </a:cubicBezTo>
                <a:cubicBezTo>
                  <a:pt x="7022" y="13672"/>
                  <a:pt x="7005" y="13658"/>
                  <a:pt x="6985" y="13648"/>
                </a:cubicBezTo>
                <a:cubicBezTo>
                  <a:pt x="6985" y="13648"/>
                  <a:pt x="6985" y="13648"/>
                  <a:pt x="6984" y="13648"/>
                </a:cubicBezTo>
                <a:cubicBezTo>
                  <a:pt x="6965" y="13637"/>
                  <a:pt x="6942" y="13631"/>
                  <a:pt x="6923" y="13631"/>
                </a:cubicBezTo>
                <a:cubicBezTo>
                  <a:pt x="6869" y="13631"/>
                  <a:pt x="6852" y="13655"/>
                  <a:pt x="6852" y="13721"/>
                </a:cubicBezTo>
                <a:cubicBezTo>
                  <a:pt x="6852" y="13771"/>
                  <a:pt x="6875" y="13821"/>
                  <a:pt x="6904" y="13833"/>
                </a:cubicBezTo>
                <a:cubicBezTo>
                  <a:pt x="6913" y="13837"/>
                  <a:pt x="6921" y="13844"/>
                  <a:pt x="6928" y="13854"/>
                </a:cubicBezTo>
                <a:cubicBezTo>
                  <a:pt x="6947" y="13882"/>
                  <a:pt x="6954" y="13931"/>
                  <a:pt x="6949" y="13979"/>
                </a:cubicBezTo>
                <a:cubicBezTo>
                  <a:pt x="6944" y="14027"/>
                  <a:pt x="6927" y="14073"/>
                  <a:pt x="6902" y="14097"/>
                </a:cubicBezTo>
                <a:cubicBezTo>
                  <a:pt x="6893" y="14105"/>
                  <a:pt x="6885" y="14111"/>
                  <a:pt x="6874" y="14113"/>
                </a:cubicBezTo>
                <a:cubicBezTo>
                  <a:pt x="6835" y="14121"/>
                  <a:pt x="6806" y="14098"/>
                  <a:pt x="6794" y="14048"/>
                </a:cubicBezTo>
                <a:cubicBezTo>
                  <a:pt x="6789" y="14023"/>
                  <a:pt x="6777" y="14004"/>
                  <a:pt x="6764" y="13991"/>
                </a:cubicBezTo>
                <a:cubicBezTo>
                  <a:pt x="6736" y="13966"/>
                  <a:pt x="6699" y="13965"/>
                  <a:pt x="6671" y="13989"/>
                </a:cubicBezTo>
                <a:cubicBezTo>
                  <a:pt x="6657" y="14001"/>
                  <a:pt x="6645" y="14020"/>
                  <a:pt x="6640" y="14045"/>
                </a:cubicBezTo>
                <a:cubicBezTo>
                  <a:pt x="6628" y="14095"/>
                  <a:pt x="6594" y="14119"/>
                  <a:pt x="6536" y="14119"/>
                </a:cubicBezTo>
                <a:cubicBezTo>
                  <a:pt x="6516" y="14119"/>
                  <a:pt x="6500" y="14120"/>
                  <a:pt x="6488" y="14125"/>
                </a:cubicBezTo>
                <a:cubicBezTo>
                  <a:pt x="6464" y="14135"/>
                  <a:pt x="6454" y="14162"/>
                  <a:pt x="6448" y="14238"/>
                </a:cubicBezTo>
                <a:cubicBezTo>
                  <a:pt x="6445" y="14276"/>
                  <a:pt x="6443" y="14326"/>
                  <a:pt x="6441" y="14393"/>
                </a:cubicBezTo>
                <a:lnTo>
                  <a:pt x="6431" y="14665"/>
                </a:lnTo>
                <a:lnTo>
                  <a:pt x="6275" y="14665"/>
                </a:lnTo>
                <a:cubicBezTo>
                  <a:pt x="6197" y="14665"/>
                  <a:pt x="6144" y="14678"/>
                  <a:pt x="6099" y="14703"/>
                </a:cubicBezTo>
                <a:cubicBezTo>
                  <a:pt x="6094" y="14706"/>
                  <a:pt x="6088" y="14707"/>
                  <a:pt x="6083" y="14710"/>
                </a:cubicBezTo>
                <a:cubicBezTo>
                  <a:pt x="6067" y="14721"/>
                  <a:pt x="6051" y="14734"/>
                  <a:pt x="6037" y="14750"/>
                </a:cubicBezTo>
                <a:cubicBezTo>
                  <a:pt x="5993" y="14796"/>
                  <a:pt x="5918" y="14834"/>
                  <a:pt x="5869" y="14834"/>
                </a:cubicBezTo>
                <a:cubicBezTo>
                  <a:pt x="5832" y="14834"/>
                  <a:pt x="5810" y="14839"/>
                  <a:pt x="5795" y="14857"/>
                </a:cubicBezTo>
                <a:cubicBezTo>
                  <a:pt x="5781" y="14874"/>
                  <a:pt x="5775" y="14905"/>
                  <a:pt x="5770" y="14956"/>
                </a:cubicBezTo>
                <a:cubicBezTo>
                  <a:pt x="5760" y="15073"/>
                  <a:pt x="5753" y="15079"/>
                  <a:pt x="5603" y="15090"/>
                </a:cubicBezTo>
                <a:lnTo>
                  <a:pt x="5446" y="15101"/>
                </a:lnTo>
                <a:lnTo>
                  <a:pt x="5435" y="15324"/>
                </a:lnTo>
                <a:cubicBezTo>
                  <a:pt x="5435" y="15324"/>
                  <a:pt x="5435" y="15324"/>
                  <a:pt x="5435" y="15325"/>
                </a:cubicBezTo>
                <a:cubicBezTo>
                  <a:pt x="5430" y="15410"/>
                  <a:pt x="5431" y="15456"/>
                  <a:pt x="5436" y="15490"/>
                </a:cubicBezTo>
                <a:cubicBezTo>
                  <a:pt x="5438" y="15499"/>
                  <a:pt x="5438" y="15510"/>
                  <a:pt x="5441" y="15517"/>
                </a:cubicBezTo>
                <a:cubicBezTo>
                  <a:pt x="5442" y="15522"/>
                  <a:pt x="5444" y="15526"/>
                  <a:pt x="5446" y="15530"/>
                </a:cubicBezTo>
                <a:cubicBezTo>
                  <a:pt x="5461" y="15550"/>
                  <a:pt x="5486" y="15542"/>
                  <a:pt x="5533" y="15516"/>
                </a:cubicBezTo>
                <a:cubicBezTo>
                  <a:pt x="5749" y="15392"/>
                  <a:pt x="6354" y="15146"/>
                  <a:pt x="6566" y="15094"/>
                </a:cubicBezTo>
                <a:cubicBezTo>
                  <a:pt x="6677" y="15067"/>
                  <a:pt x="6778" y="15028"/>
                  <a:pt x="6790" y="15008"/>
                </a:cubicBezTo>
                <a:cubicBezTo>
                  <a:pt x="6803" y="14987"/>
                  <a:pt x="6878" y="14949"/>
                  <a:pt x="6958" y="14923"/>
                </a:cubicBezTo>
                <a:cubicBezTo>
                  <a:pt x="7132" y="14865"/>
                  <a:pt x="7193" y="14906"/>
                  <a:pt x="7122" y="15033"/>
                </a:cubicBezTo>
                <a:cubicBezTo>
                  <a:pt x="7095" y="15081"/>
                  <a:pt x="7077" y="15201"/>
                  <a:pt x="7080" y="15314"/>
                </a:cubicBezTo>
                <a:cubicBezTo>
                  <a:pt x="7083" y="15423"/>
                  <a:pt x="7069" y="15559"/>
                  <a:pt x="7049" y="15615"/>
                </a:cubicBezTo>
                <a:cubicBezTo>
                  <a:pt x="7019" y="15704"/>
                  <a:pt x="6982" y="16243"/>
                  <a:pt x="6983" y="16581"/>
                </a:cubicBezTo>
                <a:cubicBezTo>
                  <a:pt x="6984" y="16642"/>
                  <a:pt x="6964" y="16718"/>
                  <a:pt x="6939" y="16750"/>
                </a:cubicBezTo>
                <a:cubicBezTo>
                  <a:pt x="6857" y="16858"/>
                  <a:pt x="6850" y="16936"/>
                  <a:pt x="6919" y="16978"/>
                </a:cubicBezTo>
                <a:cubicBezTo>
                  <a:pt x="6956" y="17000"/>
                  <a:pt x="6986" y="17039"/>
                  <a:pt x="6986" y="17067"/>
                </a:cubicBezTo>
                <a:cubicBezTo>
                  <a:pt x="6986" y="17094"/>
                  <a:pt x="7017" y="17147"/>
                  <a:pt x="7054" y="17185"/>
                </a:cubicBezTo>
                <a:cubicBezTo>
                  <a:pt x="7092" y="17223"/>
                  <a:pt x="7115" y="17275"/>
                  <a:pt x="7106" y="17301"/>
                </a:cubicBezTo>
                <a:cubicBezTo>
                  <a:pt x="7097" y="17328"/>
                  <a:pt x="7114" y="17402"/>
                  <a:pt x="7143" y="17466"/>
                </a:cubicBezTo>
                <a:cubicBezTo>
                  <a:pt x="7171" y="17531"/>
                  <a:pt x="7185" y="17593"/>
                  <a:pt x="7175" y="17604"/>
                </a:cubicBezTo>
                <a:cubicBezTo>
                  <a:pt x="7165" y="17616"/>
                  <a:pt x="7185" y="17654"/>
                  <a:pt x="7222" y="17687"/>
                </a:cubicBezTo>
                <a:cubicBezTo>
                  <a:pt x="7258" y="17721"/>
                  <a:pt x="7292" y="17799"/>
                  <a:pt x="7298" y="17861"/>
                </a:cubicBezTo>
                <a:cubicBezTo>
                  <a:pt x="7304" y="17923"/>
                  <a:pt x="7329" y="18015"/>
                  <a:pt x="7353" y="18065"/>
                </a:cubicBezTo>
                <a:cubicBezTo>
                  <a:pt x="7391" y="18143"/>
                  <a:pt x="7390" y="18162"/>
                  <a:pt x="7343" y="18200"/>
                </a:cubicBezTo>
                <a:cubicBezTo>
                  <a:pt x="7251" y="18276"/>
                  <a:pt x="7275" y="18369"/>
                  <a:pt x="7387" y="18369"/>
                </a:cubicBezTo>
                <a:cubicBezTo>
                  <a:pt x="7491" y="18369"/>
                  <a:pt x="7590" y="18490"/>
                  <a:pt x="7523" y="18536"/>
                </a:cubicBezTo>
                <a:cubicBezTo>
                  <a:pt x="7463" y="18578"/>
                  <a:pt x="7172" y="18546"/>
                  <a:pt x="7115" y="18492"/>
                </a:cubicBezTo>
                <a:cubicBezTo>
                  <a:pt x="7078" y="18456"/>
                  <a:pt x="7052" y="18452"/>
                  <a:pt x="7037" y="18479"/>
                </a:cubicBezTo>
                <a:cubicBezTo>
                  <a:pt x="7025" y="18501"/>
                  <a:pt x="6926" y="18519"/>
                  <a:pt x="6817" y="18519"/>
                </a:cubicBezTo>
                <a:cubicBezTo>
                  <a:pt x="6664" y="18519"/>
                  <a:pt x="6612" y="18505"/>
                  <a:pt x="6587" y="18454"/>
                </a:cubicBezTo>
                <a:cubicBezTo>
                  <a:pt x="6559" y="18398"/>
                  <a:pt x="6486" y="18386"/>
                  <a:pt x="6056" y="18375"/>
                </a:cubicBezTo>
                <a:cubicBezTo>
                  <a:pt x="5708" y="18366"/>
                  <a:pt x="5548" y="18348"/>
                  <a:pt x="5525" y="18315"/>
                </a:cubicBezTo>
                <a:cubicBezTo>
                  <a:pt x="5506" y="18289"/>
                  <a:pt x="5450" y="18259"/>
                  <a:pt x="5401" y="18248"/>
                </a:cubicBezTo>
                <a:cubicBezTo>
                  <a:pt x="5323" y="18232"/>
                  <a:pt x="5309" y="18243"/>
                  <a:pt x="5300" y="18328"/>
                </a:cubicBezTo>
                <a:cubicBezTo>
                  <a:pt x="5286" y="18458"/>
                  <a:pt x="5193" y="18455"/>
                  <a:pt x="5179" y="18325"/>
                </a:cubicBezTo>
                <a:cubicBezTo>
                  <a:pt x="5169" y="18232"/>
                  <a:pt x="5160" y="18228"/>
                  <a:pt x="5034" y="18247"/>
                </a:cubicBezTo>
                <a:cubicBezTo>
                  <a:pt x="4917" y="18264"/>
                  <a:pt x="4897" y="18256"/>
                  <a:pt x="4881" y="18186"/>
                </a:cubicBezTo>
                <a:cubicBezTo>
                  <a:pt x="4869" y="18133"/>
                  <a:pt x="4835" y="18105"/>
                  <a:pt x="4784" y="18105"/>
                </a:cubicBezTo>
                <a:cubicBezTo>
                  <a:pt x="4741" y="18105"/>
                  <a:pt x="4691" y="18077"/>
                  <a:pt x="4674" y="18043"/>
                </a:cubicBezTo>
                <a:cubicBezTo>
                  <a:pt x="4645" y="17986"/>
                  <a:pt x="4635" y="17987"/>
                  <a:pt x="4530" y="18045"/>
                </a:cubicBezTo>
                <a:cubicBezTo>
                  <a:pt x="4420" y="18107"/>
                  <a:pt x="4414" y="18107"/>
                  <a:pt x="4358" y="18029"/>
                </a:cubicBezTo>
                <a:cubicBezTo>
                  <a:pt x="4318" y="17973"/>
                  <a:pt x="4280" y="17956"/>
                  <a:pt x="4231" y="17973"/>
                </a:cubicBezTo>
                <a:cubicBezTo>
                  <a:pt x="4138" y="18006"/>
                  <a:pt x="4049" y="17927"/>
                  <a:pt x="4101" y="17857"/>
                </a:cubicBezTo>
                <a:cubicBezTo>
                  <a:pt x="4138" y="17806"/>
                  <a:pt x="4106" y="17780"/>
                  <a:pt x="3916" y="17712"/>
                </a:cubicBezTo>
                <a:cubicBezTo>
                  <a:pt x="3866" y="17695"/>
                  <a:pt x="3860" y="17679"/>
                  <a:pt x="3891" y="17643"/>
                </a:cubicBezTo>
                <a:cubicBezTo>
                  <a:pt x="3944" y="17584"/>
                  <a:pt x="4427" y="17558"/>
                  <a:pt x="4475" y="17611"/>
                </a:cubicBezTo>
                <a:cubicBezTo>
                  <a:pt x="4500" y="17639"/>
                  <a:pt x="4536" y="17629"/>
                  <a:pt x="4595" y="17577"/>
                </a:cubicBezTo>
                <a:cubicBezTo>
                  <a:pt x="4640" y="17537"/>
                  <a:pt x="4719" y="17504"/>
                  <a:pt x="4771" y="17504"/>
                </a:cubicBezTo>
                <a:cubicBezTo>
                  <a:pt x="4823" y="17504"/>
                  <a:pt x="4875" y="17487"/>
                  <a:pt x="4887" y="17466"/>
                </a:cubicBezTo>
                <a:cubicBezTo>
                  <a:pt x="4898" y="17446"/>
                  <a:pt x="4951" y="17428"/>
                  <a:pt x="5004" y="17428"/>
                </a:cubicBezTo>
                <a:cubicBezTo>
                  <a:pt x="5058" y="17428"/>
                  <a:pt x="5110" y="17446"/>
                  <a:pt x="5122" y="17466"/>
                </a:cubicBezTo>
                <a:cubicBezTo>
                  <a:pt x="5133" y="17487"/>
                  <a:pt x="5178" y="17504"/>
                  <a:pt x="5222" y="17504"/>
                </a:cubicBezTo>
                <a:cubicBezTo>
                  <a:pt x="5266" y="17504"/>
                  <a:pt x="5312" y="17487"/>
                  <a:pt x="5323" y="17466"/>
                </a:cubicBezTo>
                <a:cubicBezTo>
                  <a:pt x="5351" y="17417"/>
                  <a:pt x="5531" y="17418"/>
                  <a:pt x="5559" y="17468"/>
                </a:cubicBezTo>
                <a:cubicBezTo>
                  <a:pt x="5571" y="17490"/>
                  <a:pt x="5608" y="17497"/>
                  <a:pt x="5642" y="17485"/>
                </a:cubicBezTo>
                <a:cubicBezTo>
                  <a:pt x="5676" y="17473"/>
                  <a:pt x="5713" y="17478"/>
                  <a:pt x="5723" y="17497"/>
                </a:cubicBezTo>
                <a:cubicBezTo>
                  <a:pt x="5733" y="17516"/>
                  <a:pt x="5781" y="17522"/>
                  <a:pt x="5829" y="17512"/>
                </a:cubicBezTo>
                <a:cubicBezTo>
                  <a:pt x="5877" y="17502"/>
                  <a:pt x="5949" y="17511"/>
                  <a:pt x="5989" y="17533"/>
                </a:cubicBezTo>
                <a:cubicBezTo>
                  <a:pt x="6109" y="17597"/>
                  <a:pt x="6224" y="17616"/>
                  <a:pt x="6266" y="17577"/>
                </a:cubicBezTo>
                <a:cubicBezTo>
                  <a:pt x="6292" y="17553"/>
                  <a:pt x="6318" y="17560"/>
                  <a:pt x="6347" y="17598"/>
                </a:cubicBezTo>
                <a:cubicBezTo>
                  <a:pt x="6400" y="17669"/>
                  <a:pt x="6516" y="17672"/>
                  <a:pt x="6516" y="17602"/>
                </a:cubicBezTo>
                <a:cubicBezTo>
                  <a:pt x="6516" y="17517"/>
                  <a:pt x="6372" y="17241"/>
                  <a:pt x="6328" y="17241"/>
                </a:cubicBezTo>
                <a:cubicBezTo>
                  <a:pt x="6306" y="17241"/>
                  <a:pt x="6263" y="17198"/>
                  <a:pt x="6232" y="17147"/>
                </a:cubicBezTo>
                <a:cubicBezTo>
                  <a:pt x="6194" y="17082"/>
                  <a:pt x="6148" y="17053"/>
                  <a:pt x="6080" y="17053"/>
                </a:cubicBezTo>
                <a:cubicBezTo>
                  <a:pt x="6026" y="17053"/>
                  <a:pt x="5969" y="17031"/>
                  <a:pt x="5954" y="17005"/>
                </a:cubicBezTo>
                <a:cubicBezTo>
                  <a:pt x="5925" y="16954"/>
                  <a:pt x="5806" y="16884"/>
                  <a:pt x="5685" y="16846"/>
                </a:cubicBezTo>
                <a:cubicBezTo>
                  <a:pt x="5624" y="16827"/>
                  <a:pt x="5609" y="16838"/>
                  <a:pt x="5609" y="16898"/>
                </a:cubicBezTo>
                <a:cubicBezTo>
                  <a:pt x="5609" y="16986"/>
                  <a:pt x="5556" y="17034"/>
                  <a:pt x="5524" y="16976"/>
                </a:cubicBezTo>
                <a:cubicBezTo>
                  <a:pt x="5511" y="16952"/>
                  <a:pt x="5485" y="16949"/>
                  <a:pt x="5462" y="16969"/>
                </a:cubicBezTo>
                <a:cubicBezTo>
                  <a:pt x="5441" y="16987"/>
                  <a:pt x="5364" y="17006"/>
                  <a:pt x="5291" y="17011"/>
                </a:cubicBezTo>
                <a:cubicBezTo>
                  <a:pt x="5215" y="17015"/>
                  <a:pt x="5145" y="17042"/>
                  <a:pt x="5129" y="17073"/>
                </a:cubicBezTo>
                <a:cubicBezTo>
                  <a:pt x="5114" y="17103"/>
                  <a:pt x="5069" y="17128"/>
                  <a:pt x="5030" y="17128"/>
                </a:cubicBezTo>
                <a:cubicBezTo>
                  <a:pt x="4926" y="17128"/>
                  <a:pt x="4724" y="17214"/>
                  <a:pt x="4691" y="17272"/>
                </a:cubicBezTo>
                <a:cubicBezTo>
                  <a:pt x="4675" y="17300"/>
                  <a:pt x="4616" y="17316"/>
                  <a:pt x="4556" y="17311"/>
                </a:cubicBezTo>
                <a:cubicBezTo>
                  <a:pt x="4498" y="17305"/>
                  <a:pt x="4397" y="17329"/>
                  <a:pt x="4332" y="17362"/>
                </a:cubicBezTo>
                <a:cubicBezTo>
                  <a:pt x="4268" y="17395"/>
                  <a:pt x="4154" y="17442"/>
                  <a:pt x="4080" y="17467"/>
                </a:cubicBezTo>
                <a:cubicBezTo>
                  <a:pt x="4006" y="17492"/>
                  <a:pt x="3932" y="17527"/>
                  <a:pt x="3914" y="17546"/>
                </a:cubicBezTo>
                <a:cubicBezTo>
                  <a:pt x="3897" y="17564"/>
                  <a:pt x="3840" y="17579"/>
                  <a:pt x="3789" y="17579"/>
                </a:cubicBezTo>
                <a:cubicBezTo>
                  <a:pt x="3738" y="17579"/>
                  <a:pt x="3670" y="17611"/>
                  <a:pt x="3637" y="17650"/>
                </a:cubicBezTo>
                <a:cubicBezTo>
                  <a:pt x="3586" y="17711"/>
                  <a:pt x="3531" y="17721"/>
                  <a:pt x="3258" y="17716"/>
                </a:cubicBezTo>
                <a:cubicBezTo>
                  <a:pt x="2988" y="17712"/>
                  <a:pt x="2939" y="17700"/>
                  <a:pt x="2929" y="17646"/>
                </a:cubicBezTo>
                <a:cubicBezTo>
                  <a:pt x="2923" y="17611"/>
                  <a:pt x="2898" y="17592"/>
                  <a:pt x="2873" y="17602"/>
                </a:cubicBezTo>
                <a:cubicBezTo>
                  <a:pt x="2848" y="17613"/>
                  <a:pt x="2817" y="17604"/>
                  <a:pt x="2805" y="17582"/>
                </a:cubicBezTo>
                <a:cubicBezTo>
                  <a:pt x="2793" y="17560"/>
                  <a:pt x="2763" y="17541"/>
                  <a:pt x="2737" y="17541"/>
                </a:cubicBezTo>
                <a:cubicBezTo>
                  <a:pt x="2701" y="17541"/>
                  <a:pt x="2705" y="17572"/>
                  <a:pt x="2759" y="17673"/>
                </a:cubicBezTo>
                <a:cubicBezTo>
                  <a:pt x="2825" y="17799"/>
                  <a:pt x="2825" y="17805"/>
                  <a:pt x="2765" y="17826"/>
                </a:cubicBezTo>
                <a:cubicBezTo>
                  <a:pt x="2731" y="17838"/>
                  <a:pt x="2677" y="17864"/>
                  <a:pt x="2645" y="17883"/>
                </a:cubicBezTo>
                <a:cubicBezTo>
                  <a:pt x="2612" y="17903"/>
                  <a:pt x="2484" y="17945"/>
                  <a:pt x="2361" y="17977"/>
                </a:cubicBezTo>
                <a:cubicBezTo>
                  <a:pt x="2153" y="18031"/>
                  <a:pt x="2132" y="18031"/>
                  <a:pt x="2094" y="17973"/>
                </a:cubicBezTo>
                <a:cubicBezTo>
                  <a:pt x="2056" y="17915"/>
                  <a:pt x="2045" y="17914"/>
                  <a:pt x="1947" y="17969"/>
                </a:cubicBezTo>
                <a:cubicBezTo>
                  <a:pt x="1867" y="18013"/>
                  <a:pt x="1823" y="18018"/>
                  <a:pt x="1774" y="17988"/>
                </a:cubicBezTo>
                <a:cubicBezTo>
                  <a:pt x="1710" y="17950"/>
                  <a:pt x="1710" y="17945"/>
                  <a:pt x="1766" y="17877"/>
                </a:cubicBezTo>
                <a:cubicBezTo>
                  <a:pt x="1811" y="17820"/>
                  <a:pt x="1813" y="17804"/>
                  <a:pt x="1777" y="17805"/>
                </a:cubicBezTo>
                <a:cubicBezTo>
                  <a:pt x="1688" y="17805"/>
                  <a:pt x="1605" y="18110"/>
                  <a:pt x="1679" y="18162"/>
                </a:cubicBezTo>
                <a:cubicBezTo>
                  <a:pt x="1724" y="18193"/>
                  <a:pt x="1723" y="18658"/>
                  <a:pt x="1678" y="18689"/>
                </a:cubicBezTo>
                <a:cubicBezTo>
                  <a:pt x="1603" y="18741"/>
                  <a:pt x="1545" y="18622"/>
                  <a:pt x="1545" y="18422"/>
                </a:cubicBezTo>
                <a:cubicBezTo>
                  <a:pt x="1545" y="18312"/>
                  <a:pt x="1530" y="18212"/>
                  <a:pt x="1511" y="18199"/>
                </a:cubicBezTo>
                <a:cubicBezTo>
                  <a:pt x="1466" y="18167"/>
                  <a:pt x="1469" y="17969"/>
                  <a:pt x="1516" y="17884"/>
                </a:cubicBezTo>
                <a:cubicBezTo>
                  <a:pt x="1545" y="17832"/>
                  <a:pt x="1545" y="17772"/>
                  <a:pt x="1518" y="17651"/>
                </a:cubicBezTo>
                <a:cubicBezTo>
                  <a:pt x="1492" y="17536"/>
                  <a:pt x="1491" y="17473"/>
                  <a:pt x="1516" y="17439"/>
                </a:cubicBezTo>
                <a:cubicBezTo>
                  <a:pt x="1531" y="17419"/>
                  <a:pt x="1536" y="17390"/>
                  <a:pt x="1535" y="17363"/>
                </a:cubicBezTo>
                <a:cubicBezTo>
                  <a:pt x="1521" y="17386"/>
                  <a:pt x="1511" y="17408"/>
                  <a:pt x="1511" y="17428"/>
                </a:cubicBezTo>
                <a:cubicBezTo>
                  <a:pt x="1511" y="17467"/>
                  <a:pt x="1496" y="17544"/>
                  <a:pt x="1477" y="17600"/>
                </a:cubicBezTo>
                <a:cubicBezTo>
                  <a:pt x="1450" y="17681"/>
                  <a:pt x="1434" y="17691"/>
                  <a:pt x="1396" y="17656"/>
                </a:cubicBezTo>
                <a:cubicBezTo>
                  <a:pt x="1369" y="17631"/>
                  <a:pt x="1354" y="17579"/>
                  <a:pt x="1361" y="17539"/>
                </a:cubicBezTo>
                <a:cubicBezTo>
                  <a:pt x="1363" y="17526"/>
                  <a:pt x="1361" y="17514"/>
                  <a:pt x="1360" y="17501"/>
                </a:cubicBezTo>
                <a:cubicBezTo>
                  <a:pt x="1359" y="17501"/>
                  <a:pt x="1357" y="17504"/>
                  <a:pt x="1356" y="17504"/>
                </a:cubicBezTo>
                <a:cubicBezTo>
                  <a:pt x="1332" y="17504"/>
                  <a:pt x="1319" y="17537"/>
                  <a:pt x="1315" y="17574"/>
                </a:cubicBezTo>
                <a:cubicBezTo>
                  <a:pt x="1320" y="17617"/>
                  <a:pt x="1331" y="17657"/>
                  <a:pt x="1345" y="17691"/>
                </a:cubicBezTo>
                <a:cubicBezTo>
                  <a:pt x="1348" y="17694"/>
                  <a:pt x="1349" y="17701"/>
                  <a:pt x="1353" y="17702"/>
                </a:cubicBezTo>
                <a:cubicBezTo>
                  <a:pt x="1377" y="17712"/>
                  <a:pt x="1399" y="17777"/>
                  <a:pt x="1404" y="17845"/>
                </a:cubicBezTo>
                <a:cubicBezTo>
                  <a:pt x="1409" y="17913"/>
                  <a:pt x="1425" y="17987"/>
                  <a:pt x="1440" y="18009"/>
                </a:cubicBezTo>
                <a:cubicBezTo>
                  <a:pt x="1457" y="18031"/>
                  <a:pt x="1456" y="18091"/>
                  <a:pt x="1438" y="18143"/>
                </a:cubicBezTo>
                <a:cubicBezTo>
                  <a:pt x="1407" y="18234"/>
                  <a:pt x="1405" y="18235"/>
                  <a:pt x="1358" y="18164"/>
                </a:cubicBezTo>
                <a:cubicBezTo>
                  <a:pt x="1332" y="18123"/>
                  <a:pt x="1310" y="18049"/>
                  <a:pt x="1310" y="17997"/>
                </a:cubicBezTo>
                <a:cubicBezTo>
                  <a:pt x="1310" y="17915"/>
                  <a:pt x="1303" y="17908"/>
                  <a:pt x="1264" y="17956"/>
                </a:cubicBezTo>
                <a:cubicBezTo>
                  <a:pt x="1239" y="17986"/>
                  <a:pt x="1182" y="18087"/>
                  <a:pt x="1138" y="18180"/>
                </a:cubicBezTo>
                <a:cubicBezTo>
                  <a:pt x="1094" y="18273"/>
                  <a:pt x="1026" y="18401"/>
                  <a:pt x="987" y="18463"/>
                </a:cubicBezTo>
                <a:cubicBezTo>
                  <a:pt x="870" y="18646"/>
                  <a:pt x="484" y="19492"/>
                  <a:pt x="374" y="19804"/>
                </a:cubicBezTo>
                <a:cubicBezTo>
                  <a:pt x="368" y="19822"/>
                  <a:pt x="359" y="19851"/>
                  <a:pt x="352" y="19871"/>
                </a:cubicBezTo>
                <a:cubicBezTo>
                  <a:pt x="353" y="19914"/>
                  <a:pt x="345" y="19974"/>
                  <a:pt x="322" y="20052"/>
                </a:cubicBezTo>
                <a:cubicBezTo>
                  <a:pt x="294" y="20150"/>
                  <a:pt x="246" y="20331"/>
                  <a:pt x="216" y="20455"/>
                </a:cubicBezTo>
                <a:cubicBezTo>
                  <a:pt x="187" y="20580"/>
                  <a:pt x="133" y="20799"/>
                  <a:pt x="98" y="20944"/>
                </a:cubicBezTo>
                <a:cubicBezTo>
                  <a:pt x="40" y="21186"/>
                  <a:pt x="19" y="21472"/>
                  <a:pt x="50" y="21552"/>
                </a:cubicBezTo>
                <a:cubicBezTo>
                  <a:pt x="106" y="21566"/>
                  <a:pt x="506" y="21574"/>
                  <a:pt x="1102" y="21581"/>
                </a:cubicBezTo>
                <a:cubicBezTo>
                  <a:pt x="1573" y="21583"/>
                  <a:pt x="1848" y="21585"/>
                  <a:pt x="2324" y="21587"/>
                </a:cubicBezTo>
                <a:cubicBezTo>
                  <a:pt x="2336" y="21587"/>
                  <a:pt x="2344" y="21587"/>
                  <a:pt x="2356" y="21587"/>
                </a:cubicBezTo>
                <a:cubicBezTo>
                  <a:pt x="4964" y="21592"/>
                  <a:pt x="8560" y="21596"/>
                  <a:pt x="12535" y="21597"/>
                </a:cubicBezTo>
                <a:lnTo>
                  <a:pt x="19845" y="21600"/>
                </a:lnTo>
                <a:lnTo>
                  <a:pt x="19838" y="21254"/>
                </a:lnTo>
                <a:cubicBezTo>
                  <a:pt x="19832" y="20956"/>
                  <a:pt x="19839" y="20908"/>
                  <a:pt x="19885" y="20911"/>
                </a:cubicBezTo>
                <a:cubicBezTo>
                  <a:pt x="19922" y="20914"/>
                  <a:pt x="19951" y="20859"/>
                  <a:pt x="19980" y="20732"/>
                </a:cubicBezTo>
                <a:cubicBezTo>
                  <a:pt x="20003" y="20632"/>
                  <a:pt x="20036" y="20541"/>
                  <a:pt x="20053" y="20529"/>
                </a:cubicBezTo>
                <a:cubicBezTo>
                  <a:pt x="20070" y="20517"/>
                  <a:pt x="20084" y="20475"/>
                  <a:pt x="20084" y="20436"/>
                </a:cubicBezTo>
                <a:cubicBezTo>
                  <a:pt x="20084" y="20396"/>
                  <a:pt x="20152" y="20278"/>
                  <a:pt x="20234" y="20174"/>
                </a:cubicBezTo>
                <a:lnTo>
                  <a:pt x="20384" y="19986"/>
                </a:lnTo>
                <a:lnTo>
                  <a:pt x="20364" y="19713"/>
                </a:lnTo>
                <a:cubicBezTo>
                  <a:pt x="20354" y="19563"/>
                  <a:pt x="20347" y="19399"/>
                  <a:pt x="20349" y="19348"/>
                </a:cubicBezTo>
                <a:cubicBezTo>
                  <a:pt x="20351" y="19298"/>
                  <a:pt x="20314" y="19173"/>
                  <a:pt x="20267" y="19072"/>
                </a:cubicBezTo>
                <a:cubicBezTo>
                  <a:pt x="20209" y="18949"/>
                  <a:pt x="20192" y="18874"/>
                  <a:pt x="20214" y="18845"/>
                </a:cubicBezTo>
                <a:cubicBezTo>
                  <a:pt x="20278" y="18758"/>
                  <a:pt x="20210" y="18592"/>
                  <a:pt x="20035" y="18413"/>
                </a:cubicBezTo>
                <a:cubicBezTo>
                  <a:pt x="19868" y="18243"/>
                  <a:pt x="19858" y="18224"/>
                  <a:pt x="19841" y="18007"/>
                </a:cubicBezTo>
                <a:cubicBezTo>
                  <a:pt x="19819" y="17741"/>
                  <a:pt x="19742" y="17551"/>
                  <a:pt x="19637" y="17506"/>
                </a:cubicBezTo>
                <a:cubicBezTo>
                  <a:pt x="19551" y="17470"/>
                  <a:pt x="19448" y="17413"/>
                  <a:pt x="18645" y="16962"/>
                </a:cubicBezTo>
                <a:cubicBezTo>
                  <a:pt x="18324" y="16782"/>
                  <a:pt x="17953" y="16587"/>
                  <a:pt x="17821" y="16528"/>
                </a:cubicBezTo>
                <a:cubicBezTo>
                  <a:pt x="17611" y="16434"/>
                  <a:pt x="17241" y="16228"/>
                  <a:pt x="17144" y="16150"/>
                </a:cubicBezTo>
                <a:cubicBezTo>
                  <a:pt x="17126" y="16135"/>
                  <a:pt x="16937" y="16059"/>
                  <a:pt x="16725" y="15981"/>
                </a:cubicBezTo>
                <a:cubicBezTo>
                  <a:pt x="16512" y="15903"/>
                  <a:pt x="16297" y="15815"/>
                  <a:pt x="16245" y="15786"/>
                </a:cubicBezTo>
                <a:cubicBezTo>
                  <a:pt x="16214" y="15768"/>
                  <a:pt x="16197" y="15749"/>
                  <a:pt x="16187" y="15730"/>
                </a:cubicBezTo>
                <a:cubicBezTo>
                  <a:pt x="16174" y="15724"/>
                  <a:pt x="16149" y="15715"/>
                  <a:pt x="16138" y="15710"/>
                </a:cubicBezTo>
                <a:cubicBezTo>
                  <a:pt x="16008" y="15646"/>
                  <a:pt x="15751" y="15530"/>
                  <a:pt x="15567" y="15453"/>
                </a:cubicBezTo>
                <a:cubicBezTo>
                  <a:pt x="15215" y="15307"/>
                  <a:pt x="15031" y="15212"/>
                  <a:pt x="14999" y="15160"/>
                </a:cubicBezTo>
                <a:cubicBezTo>
                  <a:pt x="14827" y="15077"/>
                  <a:pt x="14583" y="14953"/>
                  <a:pt x="14419" y="14860"/>
                </a:cubicBezTo>
                <a:cubicBezTo>
                  <a:pt x="14287" y="14785"/>
                  <a:pt x="14060" y="14688"/>
                  <a:pt x="13915" y="14645"/>
                </a:cubicBezTo>
                <a:cubicBezTo>
                  <a:pt x="13771" y="14602"/>
                  <a:pt x="13627" y="14538"/>
                  <a:pt x="13596" y="14503"/>
                </a:cubicBezTo>
                <a:cubicBezTo>
                  <a:pt x="13490" y="14384"/>
                  <a:pt x="13263" y="13822"/>
                  <a:pt x="13263" y="13677"/>
                </a:cubicBezTo>
                <a:cubicBezTo>
                  <a:pt x="13262" y="13621"/>
                  <a:pt x="13261" y="13512"/>
                  <a:pt x="13260" y="13413"/>
                </a:cubicBezTo>
                <a:cubicBezTo>
                  <a:pt x="13244" y="13337"/>
                  <a:pt x="13245" y="13236"/>
                  <a:pt x="13265" y="13207"/>
                </a:cubicBezTo>
                <a:cubicBezTo>
                  <a:pt x="13271" y="13127"/>
                  <a:pt x="13283" y="13070"/>
                  <a:pt x="13312" y="13047"/>
                </a:cubicBezTo>
                <a:cubicBezTo>
                  <a:pt x="13342" y="13022"/>
                  <a:pt x="13367" y="12984"/>
                  <a:pt x="13367" y="12962"/>
                </a:cubicBezTo>
                <a:cubicBezTo>
                  <a:pt x="13367" y="12896"/>
                  <a:pt x="13402" y="12886"/>
                  <a:pt x="13437" y="12923"/>
                </a:cubicBezTo>
                <a:cubicBezTo>
                  <a:pt x="13453" y="12885"/>
                  <a:pt x="13470" y="12847"/>
                  <a:pt x="13501" y="12803"/>
                </a:cubicBezTo>
                <a:cubicBezTo>
                  <a:pt x="13556" y="12725"/>
                  <a:pt x="13601" y="12650"/>
                  <a:pt x="13601" y="12638"/>
                </a:cubicBezTo>
                <a:cubicBezTo>
                  <a:pt x="13601" y="12625"/>
                  <a:pt x="13646" y="12508"/>
                  <a:pt x="13700" y="12379"/>
                </a:cubicBezTo>
                <a:cubicBezTo>
                  <a:pt x="13754" y="12251"/>
                  <a:pt x="13806" y="12115"/>
                  <a:pt x="13817" y="12077"/>
                </a:cubicBezTo>
                <a:cubicBezTo>
                  <a:pt x="13826" y="12047"/>
                  <a:pt x="13835" y="12033"/>
                  <a:pt x="13856" y="12041"/>
                </a:cubicBezTo>
                <a:cubicBezTo>
                  <a:pt x="13858" y="12042"/>
                  <a:pt x="13864" y="12048"/>
                  <a:pt x="13865" y="12048"/>
                </a:cubicBezTo>
                <a:cubicBezTo>
                  <a:pt x="13876" y="11991"/>
                  <a:pt x="13895" y="11937"/>
                  <a:pt x="13925" y="11880"/>
                </a:cubicBezTo>
                <a:cubicBezTo>
                  <a:pt x="13969" y="11795"/>
                  <a:pt x="14004" y="11696"/>
                  <a:pt x="14004" y="11661"/>
                </a:cubicBezTo>
                <a:cubicBezTo>
                  <a:pt x="14004" y="11625"/>
                  <a:pt x="14021" y="11563"/>
                  <a:pt x="14040" y="11522"/>
                </a:cubicBezTo>
                <a:cubicBezTo>
                  <a:pt x="14046" y="11510"/>
                  <a:pt x="14050" y="11502"/>
                  <a:pt x="14054" y="11494"/>
                </a:cubicBezTo>
                <a:cubicBezTo>
                  <a:pt x="14035" y="11430"/>
                  <a:pt x="14026" y="11342"/>
                  <a:pt x="14034" y="11255"/>
                </a:cubicBezTo>
                <a:cubicBezTo>
                  <a:pt x="14036" y="11221"/>
                  <a:pt x="14110" y="11142"/>
                  <a:pt x="14198" y="11079"/>
                </a:cubicBezTo>
                <a:cubicBezTo>
                  <a:pt x="14449" y="10899"/>
                  <a:pt x="14492" y="10844"/>
                  <a:pt x="14491" y="10698"/>
                </a:cubicBezTo>
                <a:cubicBezTo>
                  <a:pt x="14490" y="10626"/>
                  <a:pt x="14478" y="10545"/>
                  <a:pt x="14463" y="10519"/>
                </a:cubicBezTo>
                <a:cubicBezTo>
                  <a:pt x="14449" y="10493"/>
                  <a:pt x="14448" y="10434"/>
                  <a:pt x="14462" y="10388"/>
                </a:cubicBezTo>
                <a:cubicBezTo>
                  <a:pt x="14477" y="10341"/>
                  <a:pt x="14489" y="10286"/>
                  <a:pt x="14490" y="10265"/>
                </a:cubicBezTo>
                <a:cubicBezTo>
                  <a:pt x="14491" y="10245"/>
                  <a:pt x="14549" y="10223"/>
                  <a:pt x="14619" y="10217"/>
                </a:cubicBezTo>
                <a:cubicBezTo>
                  <a:pt x="14689" y="10211"/>
                  <a:pt x="14737" y="10189"/>
                  <a:pt x="14726" y="10170"/>
                </a:cubicBezTo>
                <a:cubicBezTo>
                  <a:pt x="14716" y="10152"/>
                  <a:pt x="14744" y="10110"/>
                  <a:pt x="14789" y="10077"/>
                </a:cubicBezTo>
                <a:cubicBezTo>
                  <a:pt x="14840" y="10040"/>
                  <a:pt x="14879" y="9966"/>
                  <a:pt x="14894" y="9879"/>
                </a:cubicBezTo>
                <a:cubicBezTo>
                  <a:pt x="14906" y="9802"/>
                  <a:pt x="14945" y="9668"/>
                  <a:pt x="14979" y="9581"/>
                </a:cubicBezTo>
                <a:cubicBezTo>
                  <a:pt x="15039" y="9428"/>
                  <a:pt x="15043" y="9424"/>
                  <a:pt x="15150" y="9458"/>
                </a:cubicBezTo>
                <a:cubicBezTo>
                  <a:pt x="15225" y="9482"/>
                  <a:pt x="15255" y="9484"/>
                  <a:pt x="15306" y="9434"/>
                </a:cubicBezTo>
                <a:cubicBezTo>
                  <a:pt x="15306" y="9434"/>
                  <a:pt x="15307" y="9434"/>
                  <a:pt x="15307" y="9433"/>
                </a:cubicBezTo>
                <a:cubicBezTo>
                  <a:pt x="15333" y="9382"/>
                  <a:pt x="15363" y="9343"/>
                  <a:pt x="15389" y="9331"/>
                </a:cubicBezTo>
                <a:cubicBezTo>
                  <a:pt x="15436" y="9266"/>
                  <a:pt x="15472" y="9198"/>
                  <a:pt x="15470" y="9168"/>
                </a:cubicBezTo>
                <a:cubicBezTo>
                  <a:pt x="15467" y="9130"/>
                  <a:pt x="15499" y="9095"/>
                  <a:pt x="15550" y="9081"/>
                </a:cubicBezTo>
                <a:cubicBezTo>
                  <a:pt x="15614" y="9062"/>
                  <a:pt x="15632" y="9035"/>
                  <a:pt x="15625" y="8965"/>
                </a:cubicBezTo>
                <a:cubicBezTo>
                  <a:pt x="15620" y="8915"/>
                  <a:pt x="15589" y="8853"/>
                  <a:pt x="15557" y="8826"/>
                </a:cubicBezTo>
                <a:cubicBezTo>
                  <a:pt x="15471" y="8754"/>
                  <a:pt x="15478" y="8571"/>
                  <a:pt x="15571" y="8459"/>
                </a:cubicBezTo>
                <a:cubicBezTo>
                  <a:pt x="15661" y="8351"/>
                  <a:pt x="15673" y="8272"/>
                  <a:pt x="15603" y="8242"/>
                </a:cubicBezTo>
                <a:cubicBezTo>
                  <a:pt x="15554" y="8221"/>
                  <a:pt x="15550" y="8156"/>
                  <a:pt x="15593" y="8078"/>
                </a:cubicBezTo>
                <a:cubicBezTo>
                  <a:pt x="15607" y="8054"/>
                  <a:pt x="15602" y="8023"/>
                  <a:pt x="15582" y="8009"/>
                </a:cubicBezTo>
                <a:cubicBezTo>
                  <a:pt x="15561" y="7995"/>
                  <a:pt x="15553" y="7961"/>
                  <a:pt x="15562" y="7934"/>
                </a:cubicBezTo>
                <a:cubicBezTo>
                  <a:pt x="15569" y="7913"/>
                  <a:pt x="15565" y="7898"/>
                  <a:pt x="15556" y="7886"/>
                </a:cubicBezTo>
                <a:cubicBezTo>
                  <a:pt x="15543" y="7898"/>
                  <a:pt x="15527" y="7911"/>
                  <a:pt x="15518" y="7922"/>
                </a:cubicBezTo>
                <a:cubicBezTo>
                  <a:pt x="15458" y="7994"/>
                  <a:pt x="15448" y="7996"/>
                  <a:pt x="15429" y="7940"/>
                </a:cubicBezTo>
                <a:cubicBezTo>
                  <a:pt x="15424" y="7924"/>
                  <a:pt x="15423" y="7905"/>
                  <a:pt x="15424" y="7887"/>
                </a:cubicBezTo>
                <a:cubicBezTo>
                  <a:pt x="15396" y="7895"/>
                  <a:pt x="15370" y="7889"/>
                  <a:pt x="15349" y="7861"/>
                </a:cubicBezTo>
                <a:cubicBezTo>
                  <a:pt x="15318" y="7819"/>
                  <a:pt x="15324" y="7799"/>
                  <a:pt x="15379" y="7767"/>
                </a:cubicBezTo>
                <a:cubicBezTo>
                  <a:pt x="15508" y="7690"/>
                  <a:pt x="15542" y="7548"/>
                  <a:pt x="15533" y="7137"/>
                </a:cubicBezTo>
                <a:cubicBezTo>
                  <a:pt x="15526" y="6802"/>
                  <a:pt x="15534" y="6745"/>
                  <a:pt x="15588" y="6689"/>
                </a:cubicBezTo>
                <a:cubicBezTo>
                  <a:pt x="15626" y="6651"/>
                  <a:pt x="15639" y="6610"/>
                  <a:pt x="15622" y="6585"/>
                </a:cubicBezTo>
                <a:cubicBezTo>
                  <a:pt x="15607" y="6562"/>
                  <a:pt x="15596" y="6492"/>
                  <a:pt x="15598" y="6430"/>
                </a:cubicBezTo>
                <a:cubicBezTo>
                  <a:pt x="15601" y="6339"/>
                  <a:pt x="15614" y="6319"/>
                  <a:pt x="15667" y="6329"/>
                </a:cubicBezTo>
                <a:cubicBezTo>
                  <a:pt x="15758" y="6347"/>
                  <a:pt x="15779" y="6375"/>
                  <a:pt x="15794" y="6504"/>
                </a:cubicBezTo>
                <a:cubicBezTo>
                  <a:pt x="15796" y="6525"/>
                  <a:pt x="15803" y="6543"/>
                  <a:pt x="15809" y="6562"/>
                </a:cubicBezTo>
                <a:cubicBezTo>
                  <a:pt x="15817" y="6541"/>
                  <a:pt x="15824" y="6523"/>
                  <a:pt x="15830" y="6505"/>
                </a:cubicBezTo>
                <a:cubicBezTo>
                  <a:pt x="15826" y="6485"/>
                  <a:pt x="15825" y="6462"/>
                  <a:pt x="15830" y="6439"/>
                </a:cubicBezTo>
                <a:cubicBezTo>
                  <a:pt x="15840" y="6398"/>
                  <a:pt x="15826" y="6327"/>
                  <a:pt x="15799" y="6281"/>
                </a:cubicBezTo>
                <a:cubicBezTo>
                  <a:pt x="15770" y="6232"/>
                  <a:pt x="15759" y="6168"/>
                  <a:pt x="15773" y="6126"/>
                </a:cubicBezTo>
                <a:cubicBezTo>
                  <a:pt x="15793" y="6066"/>
                  <a:pt x="15789" y="6061"/>
                  <a:pt x="15745" y="6102"/>
                </a:cubicBezTo>
                <a:cubicBezTo>
                  <a:pt x="15665" y="6175"/>
                  <a:pt x="15574" y="6001"/>
                  <a:pt x="15602" y="5831"/>
                </a:cubicBezTo>
                <a:cubicBezTo>
                  <a:pt x="15618" y="5735"/>
                  <a:pt x="15606" y="5678"/>
                  <a:pt x="15553" y="5598"/>
                </a:cubicBezTo>
                <a:cubicBezTo>
                  <a:pt x="15515" y="5539"/>
                  <a:pt x="15476" y="5448"/>
                  <a:pt x="15468" y="5397"/>
                </a:cubicBezTo>
                <a:cubicBezTo>
                  <a:pt x="15460" y="5345"/>
                  <a:pt x="15451" y="5294"/>
                  <a:pt x="15447" y="5284"/>
                </a:cubicBezTo>
                <a:cubicBezTo>
                  <a:pt x="15444" y="5273"/>
                  <a:pt x="15444" y="5250"/>
                  <a:pt x="15447" y="5232"/>
                </a:cubicBezTo>
                <a:cubicBezTo>
                  <a:pt x="15450" y="5213"/>
                  <a:pt x="15419" y="5174"/>
                  <a:pt x="15381" y="5144"/>
                </a:cubicBezTo>
                <a:cubicBezTo>
                  <a:pt x="15339" y="5111"/>
                  <a:pt x="15327" y="5089"/>
                  <a:pt x="15336" y="5063"/>
                </a:cubicBezTo>
                <a:cubicBezTo>
                  <a:pt x="15287" y="4999"/>
                  <a:pt x="15267" y="4911"/>
                  <a:pt x="15281" y="4845"/>
                </a:cubicBezTo>
                <a:cubicBezTo>
                  <a:pt x="15267" y="4834"/>
                  <a:pt x="15253" y="4824"/>
                  <a:pt x="15236" y="4819"/>
                </a:cubicBezTo>
                <a:cubicBezTo>
                  <a:pt x="15192" y="4806"/>
                  <a:pt x="15179" y="4779"/>
                  <a:pt x="15193" y="4737"/>
                </a:cubicBezTo>
                <a:cubicBezTo>
                  <a:pt x="15205" y="4702"/>
                  <a:pt x="15182" y="4609"/>
                  <a:pt x="15141" y="4528"/>
                </a:cubicBezTo>
                <a:cubicBezTo>
                  <a:pt x="15101" y="4447"/>
                  <a:pt x="15076" y="4372"/>
                  <a:pt x="15086" y="4360"/>
                </a:cubicBezTo>
                <a:cubicBezTo>
                  <a:pt x="15097" y="4348"/>
                  <a:pt x="15071" y="4296"/>
                  <a:pt x="15028" y="4244"/>
                </a:cubicBezTo>
                <a:cubicBezTo>
                  <a:pt x="14946" y="4145"/>
                  <a:pt x="14949" y="4059"/>
                  <a:pt x="15037" y="3980"/>
                </a:cubicBezTo>
                <a:cubicBezTo>
                  <a:pt x="15060" y="3959"/>
                  <a:pt x="15098" y="3951"/>
                  <a:pt x="15128" y="3956"/>
                </a:cubicBezTo>
                <a:cubicBezTo>
                  <a:pt x="15126" y="3940"/>
                  <a:pt x="15123" y="3927"/>
                  <a:pt x="15121" y="3913"/>
                </a:cubicBezTo>
                <a:cubicBezTo>
                  <a:pt x="15080" y="3878"/>
                  <a:pt x="15046" y="3826"/>
                  <a:pt x="15046" y="3797"/>
                </a:cubicBezTo>
                <a:cubicBezTo>
                  <a:pt x="15046" y="3791"/>
                  <a:pt x="15037" y="3780"/>
                  <a:pt x="15034" y="3771"/>
                </a:cubicBezTo>
                <a:cubicBezTo>
                  <a:pt x="15024" y="3758"/>
                  <a:pt x="15015" y="3744"/>
                  <a:pt x="15007" y="3725"/>
                </a:cubicBezTo>
                <a:cubicBezTo>
                  <a:pt x="14990" y="3704"/>
                  <a:pt x="14969" y="3681"/>
                  <a:pt x="14945" y="3661"/>
                </a:cubicBezTo>
                <a:cubicBezTo>
                  <a:pt x="14890" y="3615"/>
                  <a:pt x="14844" y="3559"/>
                  <a:pt x="14843" y="3537"/>
                </a:cubicBezTo>
                <a:cubicBezTo>
                  <a:pt x="14842" y="3515"/>
                  <a:pt x="14798" y="3440"/>
                  <a:pt x="14744" y="3369"/>
                </a:cubicBezTo>
                <a:lnTo>
                  <a:pt x="14728" y="3349"/>
                </a:lnTo>
                <a:cubicBezTo>
                  <a:pt x="14639" y="3315"/>
                  <a:pt x="14539" y="3250"/>
                  <a:pt x="14556" y="3220"/>
                </a:cubicBezTo>
                <a:cubicBezTo>
                  <a:pt x="14565" y="3204"/>
                  <a:pt x="14543" y="3138"/>
                  <a:pt x="14507" y="3072"/>
                </a:cubicBezTo>
                <a:cubicBezTo>
                  <a:pt x="14453" y="2973"/>
                  <a:pt x="14445" y="2903"/>
                  <a:pt x="14457" y="2671"/>
                </a:cubicBezTo>
                <a:cubicBezTo>
                  <a:pt x="14466" y="2509"/>
                  <a:pt x="14459" y="2381"/>
                  <a:pt x="14440" y="2368"/>
                </a:cubicBezTo>
                <a:cubicBezTo>
                  <a:pt x="14422" y="2356"/>
                  <a:pt x="14416" y="2329"/>
                  <a:pt x="14427" y="2310"/>
                </a:cubicBezTo>
                <a:cubicBezTo>
                  <a:pt x="14438" y="2290"/>
                  <a:pt x="14426" y="2279"/>
                  <a:pt x="14402" y="2284"/>
                </a:cubicBezTo>
                <a:cubicBezTo>
                  <a:pt x="14377" y="2290"/>
                  <a:pt x="14349" y="2317"/>
                  <a:pt x="14339" y="2344"/>
                </a:cubicBezTo>
                <a:cubicBezTo>
                  <a:pt x="14307" y="2434"/>
                  <a:pt x="14261" y="2397"/>
                  <a:pt x="14203" y="2231"/>
                </a:cubicBezTo>
                <a:cubicBezTo>
                  <a:pt x="14160" y="2108"/>
                  <a:pt x="14128" y="2069"/>
                  <a:pt x="14072" y="2068"/>
                </a:cubicBezTo>
                <a:cubicBezTo>
                  <a:pt x="14031" y="2068"/>
                  <a:pt x="13964" y="2023"/>
                  <a:pt x="13922" y="1968"/>
                </a:cubicBezTo>
                <a:cubicBezTo>
                  <a:pt x="13880" y="1914"/>
                  <a:pt x="13763" y="1825"/>
                  <a:pt x="13663" y="1772"/>
                </a:cubicBezTo>
                <a:cubicBezTo>
                  <a:pt x="13563" y="1719"/>
                  <a:pt x="13445" y="1633"/>
                  <a:pt x="13402" y="1582"/>
                </a:cubicBezTo>
                <a:cubicBezTo>
                  <a:pt x="13358" y="1530"/>
                  <a:pt x="13311" y="1496"/>
                  <a:pt x="13297" y="1506"/>
                </a:cubicBezTo>
                <a:cubicBezTo>
                  <a:pt x="13242" y="1544"/>
                  <a:pt x="13235" y="1451"/>
                  <a:pt x="13282" y="1303"/>
                </a:cubicBezTo>
                <a:cubicBezTo>
                  <a:pt x="13328" y="1158"/>
                  <a:pt x="13326" y="1146"/>
                  <a:pt x="13262" y="1107"/>
                </a:cubicBezTo>
                <a:cubicBezTo>
                  <a:pt x="13222" y="1083"/>
                  <a:pt x="13201" y="1044"/>
                  <a:pt x="13213" y="1011"/>
                </a:cubicBezTo>
                <a:cubicBezTo>
                  <a:pt x="13223" y="981"/>
                  <a:pt x="13217" y="966"/>
                  <a:pt x="13200" y="978"/>
                </a:cubicBezTo>
                <a:cubicBezTo>
                  <a:pt x="13183" y="989"/>
                  <a:pt x="13160" y="979"/>
                  <a:pt x="13148" y="956"/>
                </a:cubicBezTo>
                <a:cubicBezTo>
                  <a:pt x="13117" y="900"/>
                  <a:pt x="12832" y="760"/>
                  <a:pt x="12739" y="754"/>
                </a:cubicBezTo>
                <a:cubicBezTo>
                  <a:pt x="12666" y="750"/>
                  <a:pt x="12608" y="702"/>
                  <a:pt x="12354" y="439"/>
                </a:cubicBezTo>
                <a:cubicBezTo>
                  <a:pt x="12236" y="316"/>
                  <a:pt x="12133" y="306"/>
                  <a:pt x="12172" y="420"/>
                </a:cubicBezTo>
                <a:cubicBezTo>
                  <a:pt x="12182" y="451"/>
                  <a:pt x="12165" y="484"/>
                  <a:pt x="12132" y="498"/>
                </a:cubicBezTo>
                <a:cubicBezTo>
                  <a:pt x="12100" y="511"/>
                  <a:pt x="12055" y="549"/>
                  <a:pt x="12034" y="582"/>
                </a:cubicBezTo>
                <a:cubicBezTo>
                  <a:pt x="11998" y="635"/>
                  <a:pt x="11993" y="634"/>
                  <a:pt x="11974" y="581"/>
                </a:cubicBezTo>
                <a:cubicBezTo>
                  <a:pt x="11953" y="519"/>
                  <a:pt x="11869" y="509"/>
                  <a:pt x="11796" y="559"/>
                </a:cubicBezTo>
                <a:cubicBezTo>
                  <a:pt x="11773" y="575"/>
                  <a:pt x="11739" y="577"/>
                  <a:pt x="11720" y="564"/>
                </a:cubicBezTo>
                <a:cubicBezTo>
                  <a:pt x="11700" y="551"/>
                  <a:pt x="11662" y="560"/>
                  <a:pt x="11636" y="585"/>
                </a:cubicBezTo>
                <a:cubicBezTo>
                  <a:pt x="11596" y="622"/>
                  <a:pt x="11567" y="607"/>
                  <a:pt x="11478" y="502"/>
                </a:cubicBezTo>
                <a:cubicBezTo>
                  <a:pt x="11322" y="319"/>
                  <a:pt x="11212" y="267"/>
                  <a:pt x="11059" y="301"/>
                </a:cubicBezTo>
                <a:cubicBezTo>
                  <a:pt x="10924" y="331"/>
                  <a:pt x="10873" y="333"/>
                  <a:pt x="10673" y="316"/>
                </a:cubicBezTo>
                <a:cubicBezTo>
                  <a:pt x="10588" y="309"/>
                  <a:pt x="10527" y="328"/>
                  <a:pt x="10479" y="377"/>
                </a:cubicBezTo>
                <a:cubicBezTo>
                  <a:pt x="10437" y="420"/>
                  <a:pt x="10348" y="452"/>
                  <a:pt x="10255" y="458"/>
                </a:cubicBezTo>
                <a:cubicBezTo>
                  <a:pt x="10171" y="463"/>
                  <a:pt x="10082" y="486"/>
                  <a:pt x="10058" y="509"/>
                </a:cubicBezTo>
                <a:cubicBezTo>
                  <a:pt x="10025" y="539"/>
                  <a:pt x="9993" y="539"/>
                  <a:pt x="9943" y="509"/>
                </a:cubicBezTo>
                <a:cubicBezTo>
                  <a:pt x="9905" y="486"/>
                  <a:pt x="9874" y="481"/>
                  <a:pt x="9874" y="496"/>
                </a:cubicBezTo>
                <a:cubicBezTo>
                  <a:pt x="9874" y="511"/>
                  <a:pt x="9855" y="502"/>
                  <a:pt x="9832" y="476"/>
                </a:cubicBezTo>
                <a:cubicBezTo>
                  <a:pt x="9798" y="439"/>
                  <a:pt x="9806" y="415"/>
                  <a:pt x="9874" y="357"/>
                </a:cubicBezTo>
                <a:cubicBezTo>
                  <a:pt x="9920" y="317"/>
                  <a:pt x="9939" y="284"/>
                  <a:pt x="9917" y="283"/>
                </a:cubicBezTo>
                <a:cubicBezTo>
                  <a:pt x="9895" y="283"/>
                  <a:pt x="9801" y="195"/>
                  <a:pt x="9709" y="87"/>
                </a:cubicBezTo>
                <a:cubicBezTo>
                  <a:pt x="9679" y="52"/>
                  <a:pt x="9650" y="28"/>
                  <a:pt x="9621" y="0"/>
                </a:cubicBezTo>
                <a:lnTo>
                  <a:pt x="8716" y="0"/>
                </a:lnTo>
                <a:close/>
                <a:moveTo>
                  <a:pt x="67" y="2576"/>
                </a:moveTo>
                <a:cubicBezTo>
                  <a:pt x="22" y="2576"/>
                  <a:pt x="0" y="2602"/>
                  <a:pt x="0" y="2652"/>
                </a:cubicBezTo>
                <a:cubicBezTo>
                  <a:pt x="0" y="2702"/>
                  <a:pt x="22" y="2727"/>
                  <a:pt x="67" y="2727"/>
                </a:cubicBezTo>
                <a:cubicBezTo>
                  <a:pt x="111" y="2727"/>
                  <a:pt x="134" y="2702"/>
                  <a:pt x="134" y="2652"/>
                </a:cubicBezTo>
                <a:cubicBezTo>
                  <a:pt x="134" y="2602"/>
                  <a:pt x="111" y="2576"/>
                  <a:pt x="67" y="2576"/>
                </a:cubicBezTo>
                <a:close/>
                <a:moveTo>
                  <a:pt x="5059" y="8186"/>
                </a:moveTo>
                <a:cubicBezTo>
                  <a:pt x="5053" y="8187"/>
                  <a:pt x="5046" y="8205"/>
                  <a:pt x="5034" y="8238"/>
                </a:cubicBezTo>
                <a:cubicBezTo>
                  <a:pt x="5020" y="8278"/>
                  <a:pt x="5008" y="8344"/>
                  <a:pt x="5007" y="8385"/>
                </a:cubicBezTo>
                <a:cubicBezTo>
                  <a:pt x="5005" y="8455"/>
                  <a:pt x="5006" y="8455"/>
                  <a:pt x="5054" y="8378"/>
                </a:cubicBezTo>
                <a:cubicBezTo>
                  <a:pt x="5083" y="8333"/>
                  <a:pt x="5095" y="8269"/>
                  <a:pt x="5083" y="8232"/>
                </a:cubicBezTo>
                <a:cubicBezTo>
                  <a:pt x="5072" y="8201"/>
                  <a:pt x="5066" y="8185"/>
                  <a:pt x="5059" y="8186"/>
                </a:cubicBezTo>
                <a:close/>
                <a:moveTo>
                  <a:pt x="15773" y="8398"/>
                </a:moveTo>
                <a:cubicBezTo>
                  <a:pt x="15761" y="8411"/>
                  <a:pt x="15751" y="8429"/>
                  <a:pt x="15751" y="8444"/>
                </a:cubicBezTo>
                <a:cubicBezTo>
                  <a:pt x="15751" y="8483"/>
                  <a:pt x="15765" y="8478"/>
                  <a:pt x="15780" y="8454"/>
                </a:cubicBezTo>
                <a:cubicBezTo>
                  <a:pt x="15777" y="8434"/>
                  <a:pt x="15776" y="8415"/>
                  <a:pt x="15773" y="8398"/>
                </a:cubicBezTo>
                <a:close/>
                <a:moveTo>
                  <a:pt x="15722" y="8577"/>
                </a:moveTo>
                <a:cubicBezTo>
                  <a:pt x="15706" y="8565"/>
                  <a:pt x="15673" y="8580"/>
                  <a:pt x="15650" y="8611"/>
                </a:cubicBezTo>
                <a:cubicBezTo>
                  <a:pt x="15616" y="8657"/>
                  <a:pt x="15618" y="8668"/>
                  <a:pt x="15661" y="8668"/>
                </a:cubicBezTo>
                <a:cubicBezTo>
                  <a:pt x="15723" y="8668"/>
                  <a:pt x="15765" y="8606"/>
                  <a:pt x="15722" y="8577"/>
                </a:cubicBezTo>
                <a:close/>
                <a:moveTo>
                  <a:pt x="101" y="11938"/>
                </a:moveTo>
                <a:cubicBezTo>
                  <a:pt x="82" y="11938"/>
                  <a:pt x="67" y="11956"/>
                  <a:pt x="67" y="11977"/>
                </a:cubicBezTo>
                <a:cubicBezTo>
                  <a:pt x="67" y="11997"/>
                  <a:pt x="82" y="12014"/>
                  <a:pt x="101" y="12014"/>
                </a:cubicBezTo>
                <a:cubicBezTo>
                  <a:pt x="119" y="12014"/>
                  <a:pt x="134" y="11997"/>
                  <a:pt x="134" y="11977"/>
                </a:cubicBezTo>
                <a:cubicBezTo>
                  <a:pt x="134" y="11956"/>
                  <a:pt x="119" y="11938"/>
                  <a:pt x="101" y="11938"/>
                </a:cubicBezTo>
                <a:close/>
                <a:moveTo>
                  <a:pt x="709" y="12503"/>
                </a:moveTo>
                <a:cubicBezTo>
                  <a:pt x="674" y="12503"/>
                  <a:pt x="637" y="12528"/>
                  <a:pt x="626" y="12559"/>
                </a:cubicBezTo>
                <a:cubicBezTo>
                  <a:pt x="612" y="12600"/>
                  <a:pt x="630" y="12616"/>
                  <a:pt x="689" y="12616"/>
                </a:cubicBezTo>
                <a:cubicBezTo>
                  <a:pt x="741" y="12616"/>
                  <a:pt x="773" y="12594"/>
                  <a:pt x="773" y="12559"/>
                </a:cubicBezTo>
                <a:cubicBezTo>
                  <a:pt x="773" y="12528"/>
                  <a:pt x="744" y="12503"/>
                  <a:pt x="709" y="12503"/>
                </a:cubicBezTo>
                <a:close/>
                <a:moveTo>
                  <a:pt x="419" y="12707"/>
                </a:moveTo>
                <a:cubicBezTo>
                  <a:pt x="417" y="12707"/>
                  <a:pt x="415" y="12709"/>
                  <a:pt x="413" y="12713"/>
                </a:cubicBezTo>
                <a:cubicBezTo>
                  <a:pt x="410" y="12722"/>
                  <a:pt x="408" y="12740"/>
                  <a:pt x="408" y="12766"/>
                </a:cubicBezTo>
                <a:cubicBezTo>
                  <a:pt x="408" y="12818"/>
                  <a:pt x="416" y="12839"/>
                  <a:pt x="425" y="12813"/>
                </a:cubicBezTo>
                <a:cubicBezTo>
                  <a:pt x="435" y="12787"/>
                  <a:pt x="435" y="12744"/>
                  <a:pt x="425" y="12719"/>
                </a:cubicBezTo>
                <a:cubicBezTo>
                  <a:pt x="423" y="12712"/>
                  <a:pt x="421" y="12708"/>
                  <a:pt x="419" y="12707"/>
                </a:cubicBezTo>
                <a:close/>
                <a:moveTo>
                  <a:pt x="705" y="12916"/>
                </a:moveTo>
                <a:cubicBezTo>
                  <a:pt x="687" y="12916"/>
                  <a:pt x="672" y="12950"/>
                  <a:pt x="672" y="12992"/>
                </a:cubicBezTo>
                <a:cubicBezTo>
                  <a:pt x="672" y="13033"/>
                  <a:pt x="687" y="13067"/>
                  <a:pt x="705" y="13067"/>
                </a:cubicBezTo>
                <a:cubicBezTo>
                  <a:pt x="724" y="13067"/>
                  <a:pt x="739" y="13033"/>
                  <a:pt x="739" y="12992"/>
                </a:cubicBezTo>
                <a:cubicBezTo>
                  <a:pt x="739" y="12950"/>
                  <a:pt x="724" y="12916"/>
                  <a:pt x="705" y="12916"/>
                </a:cubicBezTo>
                <a:close/>
                <a:moveTo>
                  <a:pt x="553" y="13422"/>
                </a:moveTo>
                <a:cubicBezTo>
                  <a:pt x="551" y="13421"/>
                  <a:pt x="549" y="13424"/>
                  <a:pt x="547" y="13428"/>
                </a:cubicBezTo>
                <a:cubicBezTo>
                  <a:pt x="544" y="13436"/>
                  <a:pt x="542" y="13454"/>
                  <a:pt x="542" y="13480"/>
                </a:cubicBezTo>
                <a:cubicBezTo>
                  <a:pt x="542" y="13532"/>
                  <a:pt x="551" y="13553"/>
                  <a:pt x="560" y="13528"/>
                </a:cubicBezTo>
                <a:cubicBezTo>
                  <a:pt x="570" y="13502"/>
                  <a:pt x="570" y="13459"/>
                  <a:pt x="560" y="13433"/>
                </a:cubicBezTo>
                <a:cubicBezTo>
                  <a:pt x="558" y="13427"/>
                  <a:pt x="555" y="13423"/>
                  <a:pt x="553" y="13422"/>
                </a:cubicBezTo>
                <a:close/>
                <a:moveTo>
                  <a:pt x="13601" y="13443"/>
                </a:moveTo>
                <a:cubicBezTo>
                  <a:pt x="13583" y="13443"/>
                  <a:pt x="13568" y="13459"/>
                  <a:pt x="13568" y="13480"/>
                </a:cubicBezTo>
                <a:cubicBezTo>
                  <a:pt x="13568" y="13501"/>
                  <a:pt x="13583" y="13518"/>
                  <a:pt x="13601" y="13518"/>
                </a:cubicBezTo>
                <a:cubicBezTo>
                  <a:pt x="13620" y="13518"/>
                  <a:pt x="13636" y="13501"/>
                  <a:pt x="13636" y="13480"/>
                </a:cubicBezTo>
                <a:cubicBezTo>
                  <a:pt x="13636" y="13459"/>
                  <a:pt x="13620" y="13443"/>
                  <a:pt x="13601" y="13443"/>
                </a:cubicBezTo>
                <a:close/>
                <a:moveTo>
                  <a:pt x="1780" y="13711"/>
                </a:moveTo>
                <a:cubicBezTo>
                  <a:pt x="1765" y="13711"/>
                  <a:pt x="1750" y="13714"/>
                  <a:pt x="1739" y="13720"/>
                </a:cubicBezTo>
                <a:cubicBezTo>
                  <a:pt x="1727" y="13725"/>
                  <a:pt x="1725" y="13729"/>
                  <a:pt x="1733" y="13733"/>
                </a:cubicBezTo>
                <a:cubicBezTo>
                  <a:pt x="1740" y="13736"/>
                  <a:pt x="1757" y="13738"/>
                  <a:pt x="1780" y="13738"/>
                </a:cubicBezTo>
                <a:cubicBezTo>
                  <a:pt x="1826" y="13738"/>
                  <a:pt x="1845" y="13730"/>
                  <a:pt x="1822" y="13720"/>
                </a:cubicBezTo>
                <a:cubicBezTo>
                  <a:pt x="1810" y="13714"/>
                  <a:pt x="1795" y="13711"/>
                  <a:pt x="1780" y="13711"/>
                </a:cubicBezTo>
                <a:close/>
                <a:moveTo>
                  <a:pt x="2857" y="14872"/>
                </a:moveTo>
                <a:cubicBezTo>
                  <a:pt x="2787" y="14872"/>
                  <a:pt x="2742" y="14921"/>
                  <a:pt x="2777" y="14960"/>
                </a:cubicBezTo>
                <a:cubicBezTo>
                  <a:pt x="2818" y="15007"/>
                  <a:pt x="2923" y="14984"/>
                  <a:pt x="2923" y="14928"/>
                </a:cubicBezTo>
                <a:cubicBezTo>
                  <a:pt x="2923" y="14897"/>
                  <a:pt x="2893" y="14872"/>
                  <a:pt x="2857" y="14872"/>
                </a:cubicBezTo>
                <a:close/>
                <a:moveTo>
                  <a:pt x="5222" y="15323"/>
                </a:moveTo>
                <a:cubicBezTo>
                  <a:pt x="5155" y="15323"/>
                  <a:pt x="5138" y="15342"/>
                  <a:pt x="5138" y="15417"/>
                </a:cubicBezTo>
                <a:cubicBezTo>
                  <a:pt x="5138" y="15492"/>
                  <a:pt x="5155" y="15511"/>
                  <a:pt x="5222" y="15511"/>
                </a:cubicBezTo>
                <a:cubicBezTo>
                  <a:pt x="5290" y="15511"/>
                  <a:pt x="5307" y="15492"/>
                  <a:pt x="5307" y="15417"/>
                </a:cubicBezTo>
                <a:cubicBezTo>
                  <a:pt x="5307" y="15342"/>
                  <a:pt x="5290" y="15323"/>
                  <a:pt x="5222" y="15323"/>
                </a:cubicBezTo>
                <a:close/>
                <a:moveTo>
                  <a:pt x="3067" y="15345"/>
                </a:moveTo>
                <a:cubicBezTo>
                  <a:pt x="3064" y="15354"/>
                  <a:pt x="3062" y="15372"/>
                  <a:pt x="3062" y="15398"/>
                </a:cubicBezTo>
                <a:cubicBezTo>
                  <a:pt x="3062" y="15450"/>
                  <a:pt x="3069" y="15471"/>
                  <a:pt x="3078" y="15445"/>
                </a:cubicBezTo>
                <a:cubicBezTo>
                  <a:pt x="3088" y="15419"/>
                  <a:pt x="3088" y="15377"/>
                  <a:pt x="3078" y="15351"/>
                </a:cubicBezTo>
                <a:cubicBezTo>
                  <a:pt x="3074" y="15338"/>
                  <a:pt x="3070" y="15337"/>
                  <a:pt x="3067" y="15345"/>
                </a:cubicBezTo>
                <a:close/>
                <a:moveTo>
                  <a:pt x="4051" y="15548"/>
                </a:moveTo>
                <a:cubicBezTo>
                  <a:pt x="4021" y="15548"/>
                  <a:pt x="3997" y="15574"/>
                  <a:pt x="3997" y="15605"/>
                </a:cubicBezTo>
                <a:cubicBezTo>
                  <a:pt x="3997" y="15636"/>
                  <a:pt x="4002" y="15661"/>
                  <a:pt x="4009" y="15661"/>
                </a:cubicBezTo>
                <a:cubicBezTo>
                  <a:pt x="4016" y="15661"/>
                  <a:pt x="4040" y="15636"/>
                  <a:pt x="4063" y="15605"/>
                </a:cubicBezTo>
                <a:cubicBezTo>
                  <a:pt x="4098" y="15559"/>
                  <a:pt x="4095" y="15548"/>
                  <a:pt x="4051" y="15548"/>
                </a:cubicBezTo>
                <a:close/>
                <a:moveTo>
                  <a:pt x="6309" y="15662"/>
                </a:moveTo>
                <a:cubicBezTo>
                  <a:pt x="6249" y="15662"/>
                  <a:pt x="6215" y="15685"/>
                  <a:pt x="6203" y="15737"/>
                </a:cubicBezTo>
                <a:cubicBezTo>
                  <a:pt x="6188" y="15802"/>
                  <a:pt x="6158" y="15812"/>
                  <a:pt x="5963" y="15812"/>
                </a:cubicBezTo>
                <a:cubicBezTo>
                  <a:pt x="5766" y="15812"/>
                  <a:pt x="5738" y="15803"/>
                  <a:pt x="5714" y="15730"/>
                </a:cubicBezTo>
                <a:cubicBezTo>
                  <a:pt x="5696" y="15676"/>
                  <a:pt x="5678" y="15664"/>
                  <a:pt x="5662" y="15693"/>
                </a:cubicBezTo>
                <a:cubicBezTo>
                  <a:pt x="5649" y="15717"/>
                  <a:pt x="5562" y="15737"/>
                  <a:pt x="5468" y="15737"/>
                </a:cubicBezTo>
                <a:cubicBezTo>
                  <a:pt x="5321" y="15737"/>
                  <a:pt x="5304" y="15744"/>
                  <a:pt x="5340" y="15792"/>
                </a:cubicBezTo>
                <a:cubicBezTo>
                  <a:pt x="5363" y="15823"/>
                  <a:pt x="5417" y="15849"/>
                  <a:pt x="5460" y="15849"/>
                </a:cubicBezTo>
                <a:cubicBezTo>
                  <a:pt x="5503" y="15849"/>
                  <a:pt x="5550" y="15874"/>
                  <a:pt x="5565" y="15905"/>
                </a:cubicBezTo>
                <a:cubicBezTo>
                  <a:pt x="5586" y="15947"/>
                  <a:pt x="5665" y="15962"/>
                  <a:pt x="5871" y="15966"/>
                </a:cubicBezTo>
                <a:cubicBezTo>
                  <a:pt x="6023" y="15968"/>
                  <a:pt x="6155" y="15985"/>
                  <a:pt x="6165" y="16003"/>
                </a:cubicBezTo>
                <a:cubicBezTo>
                  <a:pt x="6192" y="16052"/>
                  <a:pt x="6328" y="16045"/>
                  <a:pt x="6375" y="15992"/>
                </a:cubicBezTo>
                <a:cubicBezTo>
                  <a:pt x="6397" y="15967"/>
                  <a:pt x="6415" y="15909"/>
                  <a:pt x="6415" y="15862"/>
                </a:cubicBezTo>
                <a:cubicBezTo>
                  <a:pt x="6415" y="15816"/>
                  <a:pt x="6432" y="15767"/>
                  <a:pt x="6452" y="15752"/>
                </a:cubicBezTo>
                <a:cubicBezTo>
                  <a:pt x="6505" y="15716"/>
                  <a:pt x="6420" y="15663"/>
                  <a:pt x="6309" y="15662"/>
                </a:cubicBezTo>
                <a:close/>
                <a:moveTo>
                  <a:pt x="3595" y="15690"/>
                </a:moveTo>
                <a:cubicBezTo>
                  <a:pt x="3573" y="15693"/>
                  <a:pt x="3560" y="15698"/>
                  <a:pt x="3560" y="15707"/>
                </a:cubicBezTo>
                <a:cubicBezTo>
                  <a:pt x="3560" y="15723"/>
                  <a:pt x="3612" y="15737"/>
                  <a:pt x="3677" y="15737"/>
                </a:cubicBezTo>
                <a:cubicBezTo>
                  <a:pt x="3742" y="15737"/>
                  <a:pt x="3794" y="15730"/>
                  <a:pt x="3794" y="15722"/>
                </a:cubicBezTo>
                <a:cubicBezTo>
                  <a:pt x="3794" y="15714"/>
                  <a:pt x="3742" y="15700"/>
                  <a:pt x="3677" y="15692"/>
                </a:cubicBezTo>
                <a:cubicBezTo>
                  <a:pt x="3645" y="15688"/>
                  <a:pt x="3616" y="15687"/>
                  <a:pt x="3595" y="15690"/>
                </a:cubicBezTo>
                <a:close/>
                <a:moveTo>
                  <a:pt x="6814" y="15704"/>
                </a:moveTo>
                <a:cubicBezTo>
                  <a:pt x="6803" y="15703"/>
                  <a:pt x="6790" y="15706"/>
                  <a:pt x="6778" y="15711"/>
                </a:cubicBezTo>
                <a:cubicBezTo>
                  <a:pt x="6751" y="15723"/>
                  <a:pt x="6759" y="15732"/>
                  <a:pt x="6798" y="15734"/>
                </a:cubicBezTo>
                <a:cubicBezTo>
                  <a:pt x="6833" y="15735"/>
                  <a:pt x="6853" y="15727"/>
                  <a:pt x="6842" y="15714"/>
                </a:cubicBezTo>
                <a:cubicBezTo>
                  <a:pt x="6836" y="15708"/>
                  <a:pt x="6826" y="15704"/>
                  <a:pt x="6814" y="15704"/>
                </a:cubicBezTo>
                <a:close/>
                <a:moveTo>
                  <a:pt x="5235" y="15929"/>
                </a:moveTo>
                <a:cubicBezTo>
                  <a:pt x="5217" y="15929"/>
                  <a:pt x="5198" y="15931"/>
                  <a:pt x="5182" y="15936"/>
                </a:cubicBezTo>
                <a:cubicBezTo>
                  <a:pt x="5149" y="15946"/>
                  <a:pt x="5167" y="15954"/>
                  <a:pt x="5222" y="15955"/>
                </a:cubicBezTo>
                <a:cubicBezTo>
                  <a:pt x="5278" y="15955"/>
                  <a:pt x="5305" y="15948"/>
                  <a:pt x="5282" y="15938"/>
                </a:cubicBezTo>
                <a:cubicBezTo>
                  <a:pt x="5271" y="15933"/>
                  <a:pt x="5253" y="15930"/>
                  <a:pt x="5235" y="15929"/>
                </a:cubicBezTo>
                <a:close/>
                <a:moveTo>
                  <a:pt x="6405" y="16292"/>
                </a:moveTo>
                <a:cubicBezTo>
                  <a:pt x="6387" y="16289"/>
                  <a:pt x="6360" y="16290"/>
                  <a:pt x="6328" y="16294"/>
                </a:cubicBezTo>
                <a:cubicBezTo>
                  <a:pt x="6265" y="16302"/>
                  <a:pt x="6213" y="16315"/>
                  <a:pt x="6213" y="16323"/>
                </a:cubicBezTo>
                <a:cubicBezTo>
                  <a:pt x="6213" y="16351"/>
                  <a:pt x="6411" y="16337"/>
                  <a:pt x="6427" y="16308"/>
                </a:cubicBezTo>
                <a:cubicBezTo>
                  <a:pt x="6432" y="16300"/>
                  <a:pt x="6423" y="16295"/>
                  <a:pt x="6405" y="16292"/>
                </a:cubicBezTo>
                <a:close/>
                <a:moveTo>
                  <a:pt x="4988" y="16305"/>
                </a:moveTo>
                <a:cubicBezTo>
                  <a:pt x="4954" y="16302"/>
                  <a:pt x="4937" y="16321"/>
                  <a:pt x="4924" y="16360"/>
                </a:cubicBezTo>
                <a:cubicBezTo>
                  <a:pt x="4891" y="16456"/>
                  <a:pt x="4900" y="16488"/>
                  <a:pt x="4953" y="16464"/>
                </a:cubicBezTo>
                <a:cubicBezTo>
                  <a:pt x="4981" y="16453"/>
                  <a:pt x="5030" y="16457"/>
                  <a:pt x="5063" y="16473"/>
                </a:cubicBezTo>
                <a:cubicBezTo>
                  <a:pt x="5095" y="16489"/>
                  <a:pt x="5157" y="16506"/>
                  <a:pt x="5200" y="16512"/>
                </a:cubicBezTo>
                <a:cubicBezTo>
                  <a:pt x="5292" y="16524"/>
                  <a:pt x="5376" y="16593"/>
                  <a:pt x="5370" y="16653"/>
                </a:cubicBezTo>
                <a:cubicBezTo>
                  <a:pt x="5367" y="16676"/>
                  <a:pt x="5367" y="16712"/>
                  <a:pt x="5369" y="16734"/>
                </a:cubicBezTo>
                <a:cubicBezTo>
                  <a:pt x="5372" y="16767"/>
                  <a:pt x="5508" y="16794"/>
                  <a:pt x="5508" y="16761"/>
                </a:cubicBezTo>
                <a:cubicBezTo>
                  <a:pt x="5508" y="16754"/>
                  <a:pt x="5483" y="16707"/>
                  <a:pt x="5453" y="16656"/>
                </a:cubicBezTo>
                <a:cubicBezTo>
                  <a:pt x="5423" y="16605"/>
                  <a:pt x="5412" y="16563"/>
                  <a:pt x="5428" y="16562"/>
                </a:cubicBezTo>
                <a:cubicBezTo>
                  <a:pt x="5459" y="16562"/>
                  <a:pt x="5381" y="16512"/>
                  <a:pt x="5152" y="16380"/>
                </a:cubicBezTo>
                <a:cubicBezTo>
                  <a:pt x="5071" y="16332"/>
                  <a:pt x="5021" y="16308"/>
                  <a:pt x="4988" y="16305"/>
                </a:cubicBezTo>
                <a:close/>
                <a:moveTo>
                  <a:pt x="5659" y="16413"/>
                </a:moveTo>
                <a:cubicBezTo>
                  <a:pt x="5592" y="16413"/>
                  <a:pt x="5575" y="16432"/>
                  <a:pt x="5575" y="16507"/>
                </a:cubicBezTo>
                <a:cubicBezTo>
                  <a:pt x="5575" y="16583"/>
                  <a:pt x="5592" y="16601"/>
                  <a:pt x="5659" y="16601"/>
                </a:cubicBezTo>
                <a:cubicBezTo>
                  <a:pt x="5726" y="16601"/>
                  <a:pt x="5743" y="16583"/>
                  <a:pt x="5743" y="16507"/>
                </a:cubicBezTo>
                <a:cubicBezTo>
                  <a:pt x="5743" y="16432"/>
                  <a:pt x="5726" y="16413"/>
                  <a:pt x="5659" y="16413"/>
                </a:cubicBezTo>
                <a:close/>
                <a:moveTo>
                  <a:pt x="3728" y="16526"/>
                </a:moveTo>
                <a:cubicBezTo>
                  <a:pt x="3683" y="16526"/>
                  <a:pt x="3660" y="16551"/>
                  <a:pt x="3660" y="16601"/>
                </a:cubicBezTo>
                <a:cubicBezTo>
                  <a:pt x="3660" y="16652"/>
                  <a:pt x="3683" y="16676"/>
                  <a:pt x="3728" y="16676"/>
                </a:cubicBezTo>
                <a:cubicBezTo>
                  <a:pt x="3773" y="16676"/>
                  <a:pt x="3794" y="16652"/>
                  <a:pt x="3794" y="16601"/>
                </a:cubicBezTo>
                <a:cubicBezTo>
                  <a:pt x="3794" y="16551"/>
                  <a:pt x="3773" y="16526"/>
                  <a:pt x="3728" y="16526"/>
                </a:cubicBezTo>
                <a:close/>
                <a:moveTo>
                  <a:pt x="6721" y="16532"/>
                </a:moveTo>
                <a:cubicBezTo>
                  <a:pt x="6718" y="16533"/>
                  <a:pt x="6718" y="16539"/>
                  <a:pt x="6723" y="16548"/>
                </a:cubicBezTo>
                <a:cubicBezTo>
                  <a:pt x="6732" y="16567"/>
                  <a:pt x="6750" y="16612"/>
                  <a:pt x="6761" y="16648"/>
                </a:cubicBezTo>
                <a:cubicBezTo>
                  <a:pt x="6773" y="16684"/>
                  <a:pt x="6789" y="16714"/>
                  <a:pt x="6797" y="16714"/>
                </a:cubicBezTo>
                <a:cubicBezTo>
                  <a:pt x="6824" y="16714"/>
                  <a:pt x="6776" y="16562"/>
                  <a:pt x="6741" y="16538"/>
                </a:cubicBezTo>
                <a:cubicBezTo>
                  <a:pt x="6732" y="16531"/>
                  <a:pt x="6724" y="16530"/>
                  <a:pt x="6721" y="16532"/>
                </a:cubicBezTo>
                <a:close/>
                <a:moveTo>
                  <a:pt x="4501" y="16752"/>
                </a:moveTo>
                <a:cubicBezTo>
                  <a:pt x="4371" y="16752"/>
                  <a:pt x="4369" y="16754"/>
                  <a:pt x="4406" y="16846"/>
                </a:cubicBezTo>
                <a:cubicBezTo>
                  <a:pt x="4427" y="16897"/>
                  <a:pt x="4451" y="16933"/>
                  <a:pt x="4460" y="16923"/>
                </a:cubicBezTo>
                <a:cubicBezTo>
                  <a:pt x="4488" y="16892"/>
                  <a:pt x="4603" y="16980"/>
                  <a:pt x="4583" y="17017"/>
                </a:cubicBezTo>
                <a:cubicBezTo>
                  <a:pt x="4572" y="17037"/>
                  <a:pt x="4580" y="17053"/>
                  <a:pt x="4600" y="17053"/>
                </a:cubicBezTo>
                <a:cubicBezTo>
                  <a:pt x="4619" y="17053"/>
                  <a:pt x="4635" y="16985"/>
                  <a:pt x="4635" y="16903"/>
                </a:cubicBezTo>
                <a:cubicBezTo>
                  <a:pt x="4635" y="16752"/>
                  <a:pt x="4635" y="16752"/>
                  <a:pt x="4501" y="16752"/>
                </a:cubicBezTo>
                <a:close/>
                <a:moveTo>
                  <a:pt x="2862" y="16793"/>
                </a:moveTo>
                <a:cubicBezTo>
                  <a:pt x="2835" y="16795"/>
                  <a:pt x="2802" y="16812"/>
                  <a:pt x="2765" y="16838"/>
                </a:cubicBezTo>
                <a:cubicBezTo>
                  <a:pt x="2769" y="16847"/>
                  <a:pt x="2774" y="16848"/>
                  <a:pt x="2777" y="16862"/>
                </a:cubicBezTo>
                <a:cubicBezTo>
                  <a:pt x="2790" y="16918"/>
                  <a:pt x="2822" y="16940"/>
                  <a:pt x="2893" y="16940"/>
                </a:cubicBezTo>
                <a:cubicBezTo>
                  <a:pt x="2965" y="16940"/>
                  <a:pt x="2988" y="16921"/>
                  <a:pt x="3003" y="16855"/>
                </a:cubicBezTo>
                <a:cubicBezTo>
                  <a:pt x="2966" y="16904"/>
                  <a:pt x="2956" y="16908"/>
                  <a:pt x="2938" y="16855"/>
                </a:cubicBezTo>
                <a:cubicBezTo>
                  <a:pt x="2923" y="16812"/>
                  <a:pt x="2897" y="16792"/>
                  <a:pt x="2862" y="16793"/>
                </a:cubicBezTo>
                <a:close/>
                <a:moveTo>
                  <a:pt x="6055" y="16812"/>
                </a:moveTo>
                <a:cubicBezTo>
                  <a:pt x="6052" y="16821"/>
                  <a:pt x="6050" y="16838"/>
                  <a:pt x="6050" y="16864"/>
                </a:cubicBezTo>
                <a:cubicBezTo>
                  <a:pt x="6050" y="16916"/>
                  <a:pt x="6058" y="16938"/>
                  <a:pt x="6068" y="16912"/>
                </a:cubicBezTo>
                <a:cubicBezTo>
                  <a:pt x="6077" y="16886"/>
                  <a:pt x="6077" y="16844"/>
                  <a:pt x="6068" y="16818"/>
                </a:cubicBezTo>
                <a:cubicBezTo>
                  <a:pt x="6063" y="16805"/>
                  <a:pt x="6058" y="16804"/>
                  <a:pt x="6055" y="16812"/>
                </a:cubicBezTo>
                <a:close/>
                <a:moveTo>
                  <a:pt x="4311" y="17074"/>
                </a:moveTo>
                <a:cubicBezTo>
                  <a:pt x="4295" y="17076"/>
                  <a:pt x="4281" y="17088"/>
                  <a:pt x="4265" y="17109"/>
                </a:cubicBezTo>
                <a:cubicBezTo>
                  <a:pt x="4242" y="17140"/>
                  <a:pt x="4187" y="17165"/>
                  <a:pt x="4143" y="17165"/>
                </a:cubicBezTo>
                <a:cubicBezTo>
                  <a:pt x="4086" y="17165"/>
                  <a:pt x="4063" y="17187"/>
                  <a:pt x="4063" y="17242"/>
                </a:cubicBezTo>
                <a:cubicBezTo>
                  <a:pt x="4063" y="17305"/>
                  <a:pt x="4078" y="17313"/>
                  <a:pt x="4156" y="17293"/>
                </a:cubicBezTo>
                <a:cubicBezTo>
                  <a:pt x="4207" y="17280"/>
                  <a:pt x="4292" y="17238"/>
                  <a:pt x="4346" y="17202"/>
                </a:cubicBezTo>
                <a:cubicBezTo>
                  <a:pt x="4439" y="17138"/>
                  <a:pt x="4440" y="17134"/>
                  <a:pt x="4374" y="17095"/>
                </a:cubicBezTo>
                <a:cubicBezTo>
                  <a:pt x="4348" y="17079"/>
                  <a:pt x="4328" y="17072"/>
                  <a:pt x="4311" y="17074"/>
                </a:cubicBezTo>
                <a:close/>
                <a:moveTo>
                  <a:pt x="3532" y="17190"/>
                </a:moveTo>
                <a:cubicBezTo>
                  <a:pt x="3485" y="17200"/>
                  <a:pt x="3433" y="17280"/>
                  <a:pt x="3420" y="17382"/>
                </a:cubicBezTo>
                <a:cubicBezTo>
                  <a:pt x="3406" y="17490"/>
                  <a:pt x="3413" y="17504"/>
                  <a:pt x="3483" y="17504"/>
                </a:cubicBezTo>
                <a:cubicBezTo>
                  <a:pt x="3624" y="17504"/>
                  <a:pt x="3794" y="17401"/>
                  <a:pt x="3794" y="17317"/>
                </a:cubicBezTo>
                <a:cubicBezTo>
                  <a:pt x="3794" y="17258"/>
                  <a:pt x="3773" y="17241"/>
                  <a:pt x="3700" y="17241"/>
                </a:cubicBezTo>
                <a:cubicBezTo>
                  <a:pt x="3649" y="17241"/>
                  <a:pt x="3592" y="17225"/>
                  <a:pt x="3575" y="17205"/>
                </a:cubicBezTo>
                <a:cubicBezTo>
                  <a:pt x="3562" y="17191"/>
                  <a:pt x="3548" y="17186"/>
                  <a:pt x="3532" y="17190"/>
                </a:cubicBezTo>
                <a:close/>
                <a:moveTo>
                  <a:pt x="2095" y="17207"/>
                </a:moveTo>
                <a:cubicBezTo>
                  <a:pt x="2082" y="17218"/>
                  <a:pt x="2060" y="17230"/>
                  <a:pt x="2026" y="17234"/>
                </a:cubicBezTo>
                <a:cubicBezTo>
                  <a:pt x="1975" y="17241"/>
                  <a:pt x="1915" y="17274"/>
                  <a:pt x="1891" y="17309"/>
                </a:cubicBezTo>
                <a:cubicBezTo>
                  <a:pt x="1891" y="17309"/>
                  <a:pt x="1891" y="17309"/>
                  <a:pt x="1890" y="17310"/>
                </a:cubicBezTo>
                <a:cubicBezTo>
                  <a:pt x="1900" y="17336"/>
                  <a:pt x="1883" y="17374"/>
                  <a:pt x="1841" y="17407"/>
                </a:cubicBezTo>
                <a:cubicBezTo>
                  <a:pt x="1800" y="17439"/>
                  <a:pt x="1783" y="17466"/>
                  <a:pt x="1804" y="17466"/>
                </a:cubicBezTo>
                <a:cubicBezTo>
                  <a:pt x="1826" y="17466"/>
                  <a:pt x="1853" y="17449"/>
                  <a:pt x="1864" y="17428"/>
                </a:cubicBezTo>
                <a:cubicBezTo>
                  <a:pt x="1876" y="17408"/>
                  <a:pt x="1974" y="17391"/>
                  <a:pt x="2084" y="17391"/>
                </a:cubicBezTo>
                <a:cubicBezTo>
                  <a:pt x="2273" y="17391"/>
                  <a:pt x="2284" y="17386"/>
                  <a:pt x="2284" y="17301"/>
                </a:cubicBezTo>
                <a:cubicBezTo>
                  <a:pt x="2284" y="17230"/>
                  <a:pt x="2269" y="17214"/>
                  <a:pt x="2220" y="17229"/>
                </a:cubicBezTo>
                <a:cubicBezTo>
                  <a:pt x="2188" y="17238"/>
                  <a:pt x="2135" y="17227"/>
                  <a:pt x="2095" y="17207"/>
                </a:cubicBezTo>
                <a:close/>
                <a:moveTo>
                  <a:pt x="1828" y="17527"/>
                </a:moveTo>
                <a:cubicBezTo>
                  <a:pt x="1815" y="17529"/>
                  <a:pt x="1807" y="17544"/>
                  <a:pt x="1799" y="17569"/>
                </a:cubicBezTo>
                <a:cubicBezTo>
                  <a:pt x="1787" y="17602"/>
                  <a:pt x="1796" y="17641"/>
                  <a:pt x="1818" y="17657"/>
                </a:cubicBezTo>
                <a:cubicBezTo>
                  <a:pt x="1860" y="17686"/>
                  <a:pt x="1948" y="17662"/>
                  <a:pt x="1948" y="17621"/>
                </a:cubicBezTo>
                <a:cubicBezTo>
                  <a:pt x="1948" y="17608"/>
                  <a:pt x="1919" y="17577"/>
                  <a:pt x="1883" y="17552"/>
                </a:cubicBezTo>
                <a:cubicBezTo>
                  <a:pt x="1857" y="17534"/>
                  <a:pt x="1840" y="17525"/>
                  <a:pt x="1828" y="17527"/>
                </a:cubicBezTo>
                <a:close/>
                <a:moveTo>
                  <a:pt x="20627" y="18956"/>
                </a:moveTo>
                <a:cubicBezTo>
                  <a:pt x="20619" y="18958"/>
                  <a:pt x="20611" y="18964"/>
                  <a:pt x="20602" y="18973"/>
                </a:cubicBezTo>
                <a:cubicBezTo>
                  <a:pt x="20530" y="19039"/>
                  <a:pt x="20544" y="19144"/>
                  <a:pt x="20641" y="19252"/>
                </a:cubicBezTo>
                <a:cubicBezTo>
                  <a:pt x="20714" y="19334"/>
                  <a:pt x="20721" y="19358"/>
                  <a:pt x="20684" y="19408"/>
                </a:cubicBezTo>
                <a:cubicBezTo>
                  <a:pt x="20645" y="19460"/>
                  <a:pt x="20635" y="19458"/>
                  <a:pt x="20584" y="19388"/>
                </a:cubicBezTo>
                <a:lnTo>
                  <a:pt x="20527" y="19310"/>
                </a:lnTo>
                <a:lnTo>
                  <a:pt x="20508" y="19394"/>
                </a:lnTo>
                <a:cubicBezTo>
                  <a:pt x="20497" y="19440"/>
                  <a:pt x="20489" y="19563"/>
                  <a:pt x="20492" y="19666"/>
                </a:cubicBezTo>
                <a:cubicBezTo>
                  <a:pt x="20494" y="19769"/>
                  <a:pt x="20503" y="19808"/>
                  <a:pt x="20511" y="19753"/>
                </a:cubicBezTo>
                <a:cubicBezTo>
                  <a:pt x="20518" y="19697"/>
                  <a:pt x="20545" y="19632"/>
                  <a:pt x="20572" y="19607"/>
                </a:cubicBezTo>
                <a:cubicBezTo>
                  <a:pt x="20650" y="19534"/>
                  <a:pt x="20851" y="19600"/>
                  <a:pt x="20964" y="19734"/>
                </a:cubicBezTo>
                <a:cubicBezTo>
                  <a:pt x="21059" y="19848"/>
                  <a:pt x="21063" y="19850"/>
                  <a:pt x="21040" y="19760"/>
                </a:cubicBezTo>
                <a:cubicBezTo>
                  <a:pt x="21006" y="19633"/>
                  <a:pt x="20797" y="19164"/>
                  <a:pt x="20715" y="19034"/>
                </a:cubicBezTo>
                <a:cubicBezTo>
                  <a:pt x="20675" y="18971"/>
                  <a:pt x="20652" y="18949"/>
                  <a:pt x="20627" y="18956"/>
                </a:cubicBezTo>
                <a:close/>
                <a:moveTo>
                  <a:pt x="21100" y="20037"/>
                </a:moveTo>
                <a:cubicBezTo>
                  <a:pt x="21094" y="20038"/>
                  <a:pt x="21091" y="20045"/>
                  <a:pt x="21087" y="20056"/>
                </a:cubicBezTo>
                <a:cubicBezTo>
                  <a:pt x="21072" y="20100"/>
                  <a:pt x="21037" y="20136"/>
                  <a:pt x="21009" y="20136"/>
                </a:cubicBezTo>
                <a:cubicBezTo>
                  <a:pt x="20980" y="20136"/>
                  <a:pt x="20956" y="20142"/>
                  <a:pt x="20956" y="20149"/>
                </a:cubicBezTo>
                <a:cubicBezTo>
                  <a:pt x="20956" y="20156"/>
                  <a:pt x="20920" y="20330"/>
                  <a:pt x="20876" y="20535"/>
                </a:cubicBezTo>
                <a:cubicBezTo>
                  <a:pt x="20831" y="20739"/>
                  <a:pt x="20771" y="21034"/>
                  <a:pt x="20740" y="21189"/>
                </a:cubicBezTo>
                <a:cubicBezTo>
                  <a:pt x="20709" y="21344"/>
                  <a:pt x="20676" y="21500"/>
                  <a:pt x="20667" y="21537"/>
                </a:cubicBezTo>
                <a:cubicBezTo>
                  <a:pt x="20653" y="21591"/>
                  <a:pt x="20719" y="21599"/>
                  <a:pt x="21045" y="21600"/>
                </a:cubicBezTo>
                <a:lnTo>
                  <a:pt x="21391" y="21600"/>
                </a:lnTo>
                <a:lnTo>
                  <a:pt x="21398" y="21600"/>
                </a:lnTo>
                <a:cubicBezTo>
                  <a:pt x="21600" y="21593"/>
                  <a:pt x="21590" y="21565"/>
                  <a:pt x="21552" y="21452"/>
                </a:cubicBezTo>
                <a:cubicBezTo>
                  <a:pt x="21542" y="21421"/>
                  <a:pt x="21482" y="21210"/>
                  <a:pt x="21418" y="20982"/>
                </a:cubicBezTo>
                <a:cubicBezTo>
                  <a:pt x="21219" y="20279"/>
                  <a:pt x="21137" y="20029"/>
                  <a:pt x="21100" y="20037"/>
                </a:cubicBezTo>
                <a:close/>
                <a:moveTo>
                  <a:pt x="20425" y="20243"/>
                </a:moveTo>
                <a:cubicBezTo>
                  <a:pt x="20406" y="20243"/>
                  <a:pt x="20385" y="20270"/>
                  <a:pt x="20363" y="20326"/>
                </a:cubicBezTo>
                <a:cubicBezTo>
                  <a:pt x="20339" y="20391"/>
                  <a:pt x="20319" y="20486"/>
                  <a:pt x="20319" y="20537"/>
                </a:cubicBezTo>
                <a:cubicBezTo>
                  <a:pt x="20319" y="20676"/>
                  <a:pt x="20218" y="21193"/>
                  <a:pt x="20169" y="21301"/>
                </a:cubicBezTo>
                <a:cubicBezTo>
                  <a:pt x="20146" y="21353"/>
                  <a:pt x="20117" y="21442"/>
                  <a:pt x="20105" y="21498"/>
                </a:cubicBezTo>
                <a:cubicBezTo>
                  <a:pt x="20088" y="21574"/>
                  <a:pt x="20086" y="21594"/>
                  <a:pt x="20145" y="21600"/>
                </a:cubicBezTo>
                <a:lnTo>
                  <a:pt x="20146" y="21600"/>
                </a:lnTo>
                <a:lnTo>
                  <a:pt x="20377" y="21600"/>
                </a:lnTo>
                <a:lnTo>
                  <a:pt x="20497" y="21223"/>
                </a:lnTo>
                <a:cubicBezTo>
                  <a:pt x="20615" y="20849"/>
                  <a:pt x="20615" y="20843"/>
                  <a:pt x="20557" y="20725"/>
                </a:cubicBezTo>
                <a:cubicBezTo>
                  <a:pt x="20524" y="20659"/>
                  <a:pt x="20493" y="20538"/>
                  <a:pt x="20488" y="20455"/>
                </a:cubicBezTo>
                <a:cubicBezTo>
                  <a:pt x="20481" y="20318"/>
                  <a:pt x="20457" y="20243"/>
                  <a:pt x="20425" y="2024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7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12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0150711.coords_10000x8000.png" descr="20150711.coords_10000x80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33683" y="-3764040"/>
            <a:ext cx="26451366" cy="2124408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unding principles…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909692" cy="26618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709930">
              <a:defRPr sz="8600"/>
            </a:pPr>
            <a:r>
              <a:t>Founding principles</a:t>
            </a:r>
          </a:p>
          <a:p>
            <a:pPr algn="l" defTabSz="709930">
              <a:defRPr sz="8600"/>
            </a:pPr>
            <a:r>
              <a:t>OF THE OPEN INTERNET</a:t>
            </a:r>
          </a:p>
        </p:txBody>
      </p:sp>
      <p:sp>
        <p:nvSpPr>
          <p:cNvPr id="143" name="DAVID ISENBERG “RISE OF THE STUPID NETWORK” BELL LABS, 1996"/>
          <p:cNvSpPr txBox="1">
            <a:spLocks noGrp="1"/>
          </p:cNvSpPr>
          <p:nvPr>
            <p:ph type="body" sz="quarter" idx="1"/>
          </p:nvPr>
        </p:nvSpPr>
        <p:spPr>
          <a:xfrm>
            <a:off x="14716404" y="1629521"/>
            <a:ext cx="8037048" cy="2196544"/>
          </a:xfrm>
          <a:prstGeom prst="rect">
            <a:avLst/>
          </a:prstGeom>
          <a:ln>
            <a:solidFill>
              <a:srgbClr val="B4B4B4"/>
            </a:solidFill>
            <a:prstDash val="sysDot"/>
          </a:ln>
        </p:spPr>
        <p:txBody>
          <a:bodyPr/>
          <a:lstStyle/>
          <a:p>
            <a:pPr defTabSz="751205">
              <a:defRPr sz="3822">
                <a:latin typeface="Helvetica"/>
                <a:ea typeface="Helvetica"/>
                <a:cs typeface="Helvetica"/>
                <a:sym typeface="Helvetica"/>
              </a:defRPr>
            </a:pPr>
            <a:r>
              <a:t>DAVID ISENBERG</a:t>
            </a:r>
            <a:br/>
            <a:r>
              <a:t>“RISE OF THE STUPID NETWORK”</a:t>
            </a:r>
            <a:br/>
            <a:r>
              <a:rPr sz="2548"/>
              <a:t>BELL LABS, 1996</a:t>
            </a:r>
          </a:p>
        </p:txBody>
      </p:sp>
      <p:sp>
        <p:nvSpPr>
          <p:cNvPr id="144" name="“FRAMEWORK FOR GLOBAL ELECTRONIC COMMERCE” WHITE HOUSE, 1997"/>
          <p:cNvSpPr txBox="1"/>
          <p:nvPr/>
        </p:nvSpPr>
        <p:spPr>
          <a:xfrm>
            <a:off x="14716404" y="7782162"/>
            <a:ext cx="8037048" cy="1825432"/>
          </a:xfrm>
          <a:prstGeom prst="rect">
            <a:avLst/>
          </a:prstGeom>
          <a:ln w="12700">
            <a:solidFill>
              <a:srgbClr val="B4B4B4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“FRAMEWORK FOR GLOBAL ELECTRONIC COMMERCE”</a:t>
            </a:r>
            <a:br/>
            <a:r>
              <a:rPr sz="2800"/>
              <a:t>WHITE HOUSE, 1997</a:t>
            </a:r>
          </a:p>
        </p:txBody>
      </p:sp>
      <p:sp>
        <p:nvSpPr>
          <p:cNvPr id="145" name="TIM WU “NETWORK NEUTRALITY, BROADBAND DISCRIMINATION” UNIVERSITY OF VIRGINIA, 2003"/>
          <p:cNvSpPr txBox="1"/>
          <p:nvPr/>
        </p:nvSpPr>
        <p:spPr>
          <a:xfrm>
            <a:off x="14716404" y="4479518"/>
            <a:ext cx="8037048" cy="2649191"/>
          </a:xfrm>
          <a:prstGeom prst="rect">
            <a:avLst/>
          </a:prstGeom>
          <a:ln w="12700">
            <a:solidFill>
              <a:srgbClr val="B4B4B4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800735">
              <a:defRPr sz="4074">
                <a:latin typeface="Helvetica"/>
                <a:ea typeface="Helvetica"/>
                <a:cs typeface="Helvetica"/>
                <a:sym typeface="Helvetica"/>
              </a:defRPr>
            </a:pPr>
            <a:r>
              <a:t>TIM WU</a:t>
            </a:r>
            <a:br/>
            <a:r>
              <a:t>“NETWORK NEUTRALITY,</a:t>
            </a:r>
            <a:br/>
            <a:r>
              <a:t>BROADBAND DISCRIMINATION”</a:t>
            </a:r>
            <a:br/>
            <a:r>
              <a:rPr sz="2716"/>
              <a:t>UNIVERSITY OF VIRGINIA, 2003</a:t>
            </a:r>
          </a:p>
        </p:txBody>
      </p:sp>
      <p:pic>
        <p:nvPicPr>
          <p:cNvPr id="146" name="Leading-Open-Internet-Advocacy-Group-Publishes-White-Paper-to-Demystify-and-Promote-Further-Dialogue-Concerning-the-Internet-of-Things.jpg" descr="Leading-Open-Internet-Advocacy-Group-Publishes-White-Paper-to-Demystify-and-Promote-Further-Dialogue-Concerning-the-Internet-of-Thin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54" y="4537389"/>
            <a:ext cx="12984160" cy="836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24" extrusionOk="0">
                <a:moveTo>
                  <a:pt x="8921" y="0"/>
                </a:moveTo>
                <a:cubicBezTo>
                  <a:pt x="8902" y="0"/>
                  <a:pt x="8887" y="23"/>
                  <a:pt x="8887" y="52"/>
                </a:cubicBezTo>
                <a:cubicBezTo>
                  <a:pt x="8887" y="81"/>
                  <a:pt x="8902" y="105"/>
                  <a:pt x="8921" y="105"/>
                </a:cubicBezTo>
                <a:cubicBezTo>
                  <a:pt x="8940" y="105"/>
                  <a:pt x="8955" y="81"/>
                  <a:pt x="8955" y="52"/>
                </a:cubicBezTo>
                <a:cubicBezTo>
                  <a:pt x="8955" y="23"/>
                  <a:pt x="8940" y="0"/>
                  <a:pt x="8921" y="0"/>
                </a:cubicBezTo>
                <a:close/>
                <a:moveTo>
                  <a:pt x="9124" y="69"/>
                </a:moveTo>
                <a:cubicBezTo>
                  <a:pt x="9105" y="69"/>
                  <a:pt x="9090" y="94"/>
                  <a:pt x="9090" y="123"/>
                </a:cubicBezTo>
                <a:cubicBezTo>
                  <a:pt x="9090" y="151"/>
                  <a:pt x="9105" y="175"/>
                  <a:pt x="9124" y="175"/>
                </a:cubicBezTo>
                <a:cubicBezTo>
                  <a:pt x="9143" y="175"/>
                  <a:pt x="9158" y="151"/>
                  <a:pt x="9158" y="123"/>
                </a:cubicBezTo>
                <a:cubicBezTo>
                  <a:pt x="9158" y="94"/>
                  <a:pt x="9143" y="69"/>
                  <a:pt x="9124" y="69"/>
                </a:cubicBezTo>
                <a:close/>
                <a:moveTo>
                  <a:pt x="8702" y="89"/>
                </a:moveTo>
                <a:cubicBezTo>
                  <a:pt x="8688" y="92"/>
                  <a:pt x="8673" y="108"/>
                  <a:pt x="8667" y="135"/>
                </a:cubicBezTo>
                <a:cubicBezTo>
                  <a:pt x="8660" y="164"/>
                  <a:pt x="8671" y="177"/>
                  <a:pt x="8694" y="170"/>
                </a:cubicBezTo>
                <a:cubicBezTo>
                  <a:pt x="8715" y="163"/>
                  <a:pt x="8731" y="142"/>
                  <a:pt x="8731" y="123"/>
                </a:cubicBezTo>
                <a:cubicBezTo>
                  <a:pt x="8730" y="97"/>
                  <a:pt x="8717" y="86"/>
                  <a:pt x="8702" y="89"/>
                </a:cubicBezTo>
                <a:close/>
                <a:moveTo>
                  <a:pt x="9305" y="244"/>
                </a:moveTo>
                <a:cubicBezTo>
                  <a:pt x="9286" y="244"/>
                  <a:pt x="9271" y="268"/>
                  <a:pt x="9271" y="297"/>
                </a:cubicBezTo>
                <a:cubicBezTo>
                  <a:pt x="9271" y="326"/>
                  <a:pt x="9286" y="349"/>
                  <a:pt x="9305" y="349"/>
                </a:cubicBezTo>
                <a:cubicBezTo>
                  <a:pt x="9323" y="349"/>
                  <a:pt x="9338" y="326"/>
                  <a:pt x="9338" y="297"/>
                </a:cubicBezTo>
                <a:cubicBezTo>
                  <a:pt x="9338" y="268"/>
                  <a:pt x="9323" y="244"/>
                  <a:pt x="9305" y="244"/>
                </a:cubicBezTo>
                <a:close/>
                <a:moveTo>
                  <a:pt x="8526" y="262"/>
                </a:moveTo>
                <a:cubicBezTo>
                  <a:pt x="8510" y="262"/>
                  <a:pt x="8492" y="281"/>
                  <a:pt x="8487" y="305"/>
                </a:cubicBezTo>
                <a:cubicBezTo>
                  <a:pt x="8481" y="331"/>
                  <a:pt x="8497" y="349"/>
                  <a:pt x="8526" y="349"/>
                </a:cubicBezTo>
                <a:cubicBezTo>
                  <a:pt x="8555" y="349"/>
                  <a:pt x="8571" y="331"/>
                  <a:pt x="8566" y="305"/>
                </a:cubicBezTo>
                <a:cubicBezTo>
                  <a:pt x="8561" y="281"/>
                  <a:pt x="8543" y="262"/>
                  <a:pt x="8526" y="262"/>
                </a:cubicBezTo>
                <a:close/>
                <a:moveTo>
                  <a:pt x="9417" y="524"/>
                </a:moveTo>
                <a:cubicBezTo>
                  <a:pt x="9399" y="524"/>
                  <a:pt x="9384" y="547"/>
                  <a:pt x="9384" y="576"/>
                </a:cubicBezTo>
                <a:cubicBezTo>
                  <a:pt x="9384" y="605"/>
                  <a:pt x="9399" y="629"/>
                  <a:pt x="9417" y="629"/>
                </a:cubicBezTo>
                <a:cubicBezTo>
                  <a:pt x="9436" y="629"/>
                  <a:pt x="9451" y="605"/>
                  <a:pt x="9451" y="576"/>
                </a:cubicBezTo>
                <a:cubicBezTo>
                  <a:pt x="9451" y="547"/>
                  <a:pt x="9436" y="524"/>
                  <a:pt x="9417" y="524"/>
                </a:cubicBezTo>
                <a:close/>
                <a:moveTo>
                  <a:pt x="8410" y="533"/>
                </a:moveTo>
                <a:cubicBezTo>
                  <a:pt x="8396" y="536"/>
                  <a:pt x="8381" y="555"/>
                  <a:pt x="8374" y="587"/>
                </a:cubicBezTo>
                <a:cubicBezTo>
                  <a:pt x="8369" y="610"/>
                  <a:pt x="8381" y="629"/>
                  <a:pt x="8400" y="629"/>
                </a:cubicBezTo>
                <a:cubicBezTo>
                  <a:pt x="8420" y="629"/>
                  <a:pt x="8436" y="604"/>
                  <a:pt x="8436" y="574"/>
                </a:cubicBezTo>
                <a:cubicBezTo>
                  <a:pt x="8436" y="543"/>
                  <a:pt x="8424" y="530"/>
                  <a:pt x="8410" y="533"/>
                </a:cubicBezTo>
                <a:close/>
                <a:moveTo>
                  <a:pt x="9475" y="838"/>
                </a:moveTo>
                <a:cubicBezTo>
                  <a:pt x="9445" y="838"/>
                  <a:pt x="9423" y="902"/>
                  <a:pt x="9440" y="944"/>
                </a:cubicBezTo>
                <a:cubicBezTo>
                  <a:pt x="9463" y="1003"/>
                  <a:pt x="9497" y="982"/>
                  <a:pt x="9497" y="908"/>
                </a:cubicBezTo>
                <a:cubicBezTo>
                  <a:pt x="9497" y="869"/>
                  <a:pt x="9487" y="838"/>
                  <a:pt x="9475" y="838"/>
                </a:cubicBezTo>
                <a:close/>
                <a:moveTo>
                  <a:pt x="8368" y="847"/>
                </a:moveTo>
                <a:cubicBezTo>
                  <a:pt x="8341" y="848"/>
                  <a:pt x="8316" y="897"/>
                  <a:pt x="8334" y="941"/>
                </a:cubicBezTo>
                <a:cubicBezTo>
                  <a:pt x="8342" y="961"/>
                  <a:pt x="8358" y="978"/>
                  <a:pt x="8369" y="978"/>
                </a:cubicBezTo>
                <a:cubicBezTo>
                  <a:pt x="8404" y="978"/>
                  <a:pt x="8420" y="903"/>
                  <a:pt x="8394" y="863"/>
                </a:cubicBezTo>
                <a:cubicBezTo>
                  <a:pt x="8386" y="851"/>
                  <a:pt x="8377" y="846"/>
                  <a:pt x="8368" y="847"/>
                </a:cubicBezTo>
                <a:close/>
                <a:moveTo>
                  <a:pt x="9417" y="1188"/>
                </a:moveTo>
                <a:cubicBezTo>
                  <a:pt x="9399" y="1188"/>
                  <a:pt x="9384" y="1211"/>
                  <a:pt x="9384" y="1240"/>
                </a:cubicBezTo>
                <a:cubicBezTo>
                  <a:pt x="9384" y="1269"/>
                  <a:pt x="9399" y="1293"/>
                  <a:pt x="9417" y="1293"/>
                </a:cubicBezTo>
                <a:cubicBezTo>
                  <a:pt x="9436" y="1293"/>
                  <a:pt x="9451" y="1269"/>
                  <a:pt x="9451" y="1240"/>
                </a:cubicBezTo>
                <a:cubicBezTo>
                  <a:pt x="9451" y="1211"/>
                  <a:pt x="9436" y="1188"/>
                  <a:pt x="9417" y="1188"/>
                </a:cubicBezTo>
                <a:close/>
                <a:moveTo>
                  <a:pt x="8408" y="1195"/>
                </a:moveTo>
                <a:cubicBezTo>
                  <a:pt x="8384" y="1188"/>
                  <a:pt x="8369" y="1204"/>
                  <a:pt x="8369" y="1240"/>
                </a:cubicBezTo>
                <a:cubicBezTo>
                  <a:pt x="8369" y="1273"/>
                  <a:pt x="8383" y="1293"/>
                  <a:pt x="8404" y="1287"/>
                </a:cubicBezTo>
                <a:cubicBezTo>
                  <a:pt x="8453" y="1271"/>
                  <a:pt x="8456" y="1209"/>
                  <a:pt x="8408" y="1195"/>
                </a:cubicBezTo>
                <a:close/>
                <a:moveTo>
                  <a:pt x="10229" y="1362"/>
                </a:moveTo>
                <a:cubicBezTo>
                  <a:pt x="10114" y="1362"/>
                  <a:pt x="10083" y="1374"/>
                  <a:pt x="10083" y="1416"/>
                </a:cubicBezTo>
                <a:cubicBezTo>
                  <a:pt x="10083" y="1457"/>
                  <a:pt x="10114" y="1468"/>
                  <a:pt x="10229" y="1468"/>
                </a:cubicBezTo>
                <a:cubicBezTo>
                  <a:pt x="10345" y="1468"/>
                  <a:pt x="10376" y="1457"/>
                  <a:pt x="10376" y="1416"/>
                </a:cubicBezTo>
                <a:cubicBezTo>
                  <a:pt x="10376" y="1374"/>
                  <a:pt x="10345" y="1362"/>
                  <a:pt x="10229" y="1362"/>
                </a:cubicBezTo>
                <a:close/>
                <a:moveTo>
                  <a:pt x="9305" y="1468"/>
                </a:moveTo>
                <a:cubicBezTo>
                  <a:pt x="9286" y="1468"/>
                  <a:pt x="9271" y="1491"/>
                  <a:pt x="9271" y="1520"/>
                </a:cubicBezTo>
                <a:cubicBezTo>
                  <a:pt x="9271" y="1549"/>
                  <a:pt x="9286" y="1572"/>
                  <a:pt x="9305" y="1572"/>
                </a:cubicBezTo>
                <a:cubicBezTo>
                  <a:pt x="9323" y="1572"/>
                  <a:pt x="9338" y="1549"/>
                  <a:pt x="9338" y="1520"/>
                </a:cubicBezTo>
                <a:cubicBezTo>
                  <a:pt x="9338" y="1491"/>
                  <a:pt x="9323" y="1468"/>
                  <a:pt x="9305" y="1468"/>
                </a:cubicBezTo>
                <a:close/>
                <a:moveTo>
                  <a:pt x="8543" y="1471"/>
                </a:moveTo>
                <a:cubicBezTo>
                  <a:pt x="8535" y="1471"/>
                  <a:pt x="8525" y="1474"/>
                  <a:pt x="8514" y="1481"/>
                </a:cubicBezTo>
                <a:cubicBezTo>
                  <a:pt x="8494" y="1493"/>
                  <a:pt x="8485" y="1518"/>
                  <a:pt x="8493" y="1537"/>
                </a:cubicBezTo>
                <a:cubicBezTo>
                  <a:pt x="8511" y="1583"/>
                  <a:pt x="8542" y="1582"/>
                  <a:pt x="8561" y="1535"/>
                </a:cubicBezTo>
                <a:cubicBezTo>
                  <a:pt x="8577" y="1496"/>
                  <a:pt x="8567" y="1470"/>
                  <a:pt x="8543" y="1471"/>
                </a:cubicBezTo>
                <a:close/>
                <a:moveTo>
                  <a:pt x="9124" y="1642"/>
                </a:moveTo>
                <a:cubicBezTo>
                  <a:pt x="9105" y="1642"/>
                  <a:pt x="9090" y="1665"/>
                  <a:pt x="9090" y="1694"/>
                </a:cubicBezTo>
                <a:cubicBezTo>
                  <a:pt x="9090" y="1723"/>
                  <a:pt x="9105" y="1747"/>
                  <a:pt x="9124" y="1747"/>
                </a:cubicBezTo>
                <a:cubicBezTo>
                  <a:pt x="9143" y="1747"/>
                  <a:pt x="9158" y="1723"/>
                  <a:pt x="9158" y="1694"/>
                </a:cubicBezTo>
                <a:cubicBezTo>
                  <a:pt x="9158" y="1665"/>
                  <a:pt x="9143" y="1642"/>
                  <a:pt x="9124" y="1642"/>
                </a:cubicBezTo>
                <a:close/>
                <a:moveTo>
                  <a:pt x="8706" y="1650"/>
                </a:moveTo>
                <a:cubicBezTo>
                  <a:pt x="8682" y="1652"/>
                  <a:pt x="8661" y="1683"/>
                  <a:pt x="8674" y="1715"/>
                </a:cubicBezTo>
                <a:cubicBezTo>
                  <a:pt x="8681" y="1733"/>
                  <a:pt x="8696" y="1747"/>
                  <a:pt x="8707" y="1747"/>
                </a:cubicBezTo>
                <a:cubicBezTo>
                  <a:pt x="8738" y="1747"/>
                  <a:pt x="8755" y="1684"/>
                  <a:pt x="8730" y="1660"/>
                </a:cubicBezTo>
                <a:cubicBezTo>
                  <a:pt x="8722" y="1652"/>
                  <a:pt x="8714" y="1650"/>
                  <a:pt x="8706" y="1650"/>
                </a:cubicBezTo>
                <a:close/>
                <a:moveTo>
                  <a:pt x="8921" y="1712"/>
                </a:moveTo>
                <a:cubicBezTo>
                  <a:pt x="8902" y="1712"/>
                  <a:pt x="8887" y="1736"/>
                  <a:pt x="8887" y="1765"/>
                </a:cubicBezTo>
                <a:cubicBezTo>
                  <a:pt x="8887" y="1794"/>
                  <a:pt x="8902" y="1817"/>
                  <a:pt x="8921" y="1817"/>
                </a:cubicBezTo>
                <a:cubicBezTo>
                  <a:pt x="8940" y="1817"/>
                  <a:pt x="8955" y="1794"/>
                  <a:pt x="8955" y="1765"/>
                </a:cubicBezTo>
                <a:cubicBezTo>
                  <a:pt x="8955" y="1736"/>
                  <a:pt x="8940" y="1712"/>
                  <a:pt x="8921" y="1712"/>
                </a:cubicBezTo>
                <a:close/>
                <a:moveTo>
                  <a:pt x="12857" y="2045"/>
                </a:moveTo>
                <a:cubicBezTo>
                  <a:pt x="12814" y="2052"/>
                  <a:pt x="12761" y="2095"/>
                  <a:pt x="12739" y="2146"/>
                </a:cubicBezTo>
                <a:cubicBezTo>
                  <a:pt x="12711" y="2213"/>
                  <a:pt x="12721" y="2369"/>
                  <a:pt x="12758" y="2426"/>
                </a:cubicBezTo>
                <a:cubicBezTo>
                  <a:pt x="12812" y="2509"/>
                  <a:pt x="12938" y="2496"/>
                  <a:pt x="12980" y="2403"/>
                </a:cubicBezTo>
                <a:cubicBezTo>
                  <a:pt x="13046" y="2258"/>
                  <a:pt x="13011" y="2114"/>
                  <a:pt x="12895" y="2050"/>
                </a:cubicBezTo>
                <a:cubicBezTo>
                  <a:pt x="12884" y="2044"/>
                  <a:pt x="12872" y="2042"/>
                  <a:pt x="12857" y="2045"/>
                </a:cubicBezTo>
                <a:close/>
                <a:moveTo>
                  <a:pt x="8147" y="2384"/>
                </a:moveTo>
                <a:cubicBezTo>
                  <a:pt x="7933" y="2375"/>
                  <a:pt x="7895" y="2382"/>
                  <a:pt x="7895" y="2428"/>
                </a:cubicBezTo>
                <a:cubicBezTo>
                  <a:pt x="7895" y="2473"/>
                  <a:pt x="7936" y="2481"/>
                  <a:pt x="8156" y="2481"/>
                </a:cubicBezTo>
                <a:cubicBezTo>
                  <a:pt x="8355" y="2481"/>
                  <a:pt x="8415" y="2470"/>
                  <a:pt x="8408" y="2437"/>
                </a:cubicBezTo>
                <a:cubicBezTo>
                  <a:pt x="8402" y="2406"/>
                  <a:pt x="8323" y="2391"/>
                  <a:pt x="8147" y="2384"/>
                </a:cubicBezTo>
                <a:close/>
                <a:moveTo>
                  <a:pt x="10895" y="2725"/>
                </a:moveTo>
                <a:cubicBezTo>
                  <a:pt x="10589" y="2725"/>
                  <a:pt x="10534" y="2734"/>
                  <a:pt x="10534" y="2778"/>
                </a:cubicBezTo>
                <a:cubicBezTo>
                  <a:pt x="10534" y="2822"/>
                  <a:pt x="10589" y="2830"/>
                  <a:pt x="10895" y="2830"/>
                </a:cubicBezTo>
                <a:cubicBezTo>
                  <a:pt x="11201" y="2830"/>
                  <a:pt x="11256" y="2822"/>
                  <a:pt x="11256" y="2778"/>
                </a:cubicBezTo>
                <a:cubicBezTo>
                  <a:pt x="11256" y="2734"/>
                  <a:pt x="11201" y="2725"/>
                  <a:pt x="10895" y="2725"/>
                </a:cubicBezTo>
                <a:close/>
                <a:moveTo>
                  <a:pt x="7380" y="2732"/>
                </a:moveTo>
                <a:cubicBezTo>
                  <a:pt x="7267" y="2723"/>
                  <a:pt x="7241" y="2732"/>
                  <a:pt x="7241" y="2776"/>
                </a:cubicBezTo>
                <a:cubicBezTo>
                  <a:pt x="7241" y="2819"/>
                  <a:pt x="7270" y="2830"/>
                  <a:pt x="7389" y="2830"/>
                </a:cubicBezTo>
                <a:cubicBezTo>
                  <a:pt x="7498" y="2830"/>
                  <a:pt x="7535" y="2818"/>
                  <a:pt x="7528" y="2786"/>
                </a:cubicBezTo>
                <a:cubicBezTo>
                  <a:pt x="7523" y="2759"/>
                  <a:pt x="7466" y="2738"/>
                  <a:pt x="7380" y="2732"/>
                </a:cubicBezTo>
                <a:close/>
                <a:moveTo>
                  <a:pt x="16598" y="2732"/>
                </a:moveTo>
                <a:cubicBezTo>
                  <a:pt x="16512" y="2738"/>
                  <a:pt x="16455" y="2759"/>
                  <a:pt x="16450" y="2786"/>
                </a:cubicBezTo>
                <a:cubicBezTo>
                  <a:pt x="16443" y="2818"/>
                  <a:pt x="16480" y="2830"/>
                  <a:pt x="16589" y="2830"/>
                </a:cubicBezTo>
                <a:cubicBezTo>
                  <a:pt x="16708" y="2830"/>
                  <a:pt x="16737" y="2819"/>
                  <a:pt x="16737" y="2776"/>
                </a:cubicBezTo>
                <a:cubicBezTo>
                  <a:pt x="16737" y="2732"/>
                  <a:pt x="16711" y="2723"/>
                  <a:pt x="16598" y="2732"/>
                </a:cubicBezTo>
                <a:close/>
                <a:moveTo>
                  <a:pt x="10150" y="3071"/>
                </a:moveTo>
                <a:lnTo>
                  <a:pt x="10009" y="3081"/>
                </a:lnTo>
                <a:lnTo>
                  <a:pt x="9869" y="3092"/>
                </a:lnTo>
                <a:lnTo>
                  <a:pt x="9862" y="4105"/>
                </a:lnTo>
                <a:cubicBezTo>
                  <a:pt x="9859" y="4662"/>
                  <a:pt x="9862" y="5137"/>
                  <a:pt x="9868" y="5162"/>
                </a:cubicBezTo>
                <a:cubicBezTo>
                  <a:pt x="9875" y="5190"/>
                  <a:pt x="9926" y="5206"/>
                  <a:pt x="10015" y="5206"/>
                </a:cubicBezTo>
                <a:lnTo>
                  <a:pt x="10150" y="5206"/>
                </a:lnTo>
                <a:lnTo>
                  <a:pt x="10150" y="4138"/>
                </a:lnTo>
                <a:lnTo>
                  <a:pt x="10150" y="3071"/>
                </a:lnTo>
                <a:close/>
                <a:moveTo>
                  <a:pt x="4523" y="3075"/>
                </a:moveTo>
                <a:cubicBezTo>
                  <a:pt x="4388" y="3075"/>
                  <a:pt x="4352" y="3096"/>
                  <a:pt x="4391" y="3156"/>
                </a:cubicBezTo>
                <a:cubicBezTo>
                  <a:pt x="4399" y="3169"/>
                  <a:pt x="4466" y="3179"/>
                  <a:pt x="4538" y="3179"/>
                </a:cubicBezTo>
                <a:cubicBezTo>
                  <a:pt x="4640" y="3179"/>
                  <a:pt x="4669" y="3168"/>
                  <a:pt x="4669" y="3127"/>
                </a:cubicBezTo>
                <a:cubicBezTo>
                  <a:pt x="4669" y="3086"/>
                  <a:pt x="4638" y="3075"/>
                  <a:pt x="4523" y="3075"/>
                </a:cubicBezTo>
                <a:close/>
                <a:moveTo>
                  <a:pt x="11549" y="3075"/>
                </a:moveTo>
                <a:cubicBezTo>
                  <a:pt x="11043" y="3075"/>
                  <a:pt x="10962" y="3082"/>
                  <a:pt x="10962" y="3127"/>
                </a:cubicBezTo>
                <a:cubicBezTo>
                  <a:pt x="10962" y="3172"/>
                  <a:pt x="11043" y="3179"/>
                  <a:pt x="11549" y="3179"/>
                </a:cubicBezTo>
                <a:cubicBezTo>
                  <a:pt x="12055" y="3179"/>
                  <a:pt x="12136" y="3172"/>
                  <a:pt x="12136" y="3127"/>
                </a:cubicBezTo>
                <a:cubicBezTo>
                  <a:pt x="12136" y="3082"/>
                  <a:pt x="12055" y="3075"/>
                  <a:pt x="11549" y="3075"/>
                </a:cubicBezTo>
                <a:close/>
                <a:moveTo>
                  <a:pt x="9576" y="3389"/>
                </a:moveTo>
                <a:cubicBezTo>
                  <a:pt x="9421" y="3389"/>
                  <a:pt x="9429" y="3340"/>
                  <a:pt x="9429" y="4319"/>
                </a:cubicBezTo>
                <a:lnTo>
                  <a:pt x="9429" y="5206"/>
                </a:lnTo>
                <a:lnTo>
                  <a:pt x="9576" y="5206"/>
                </a:lnTo>
                <a:lnTo>
                  <a:pt x="9722" y="5206"/>
                </a:lnTo>
                <a:lnTo>
                  <a:pt x="9722" y="4319"/>
                </a:lnTo>
                <a:cubicBezTo>
                  <a:pt x="9722" y="3340"/>
                  <a:pt x="9730" y="3389"/>
                  <a:pt x="9576" y="3389"/>
                </a:cubicBezTo>
                <a:close/>
                <a:moveTo>
                  <a:pt x="5007" y="3397"/>
                </a:moveTo>
                <a:cubicBezTo>
                  <a:pt x="4673" y="3386"/>
                  <a:pt x="4601" y="3400"/>
                  <a:pt x="4601" y="3477"/>
                </a:cubicBezTo>
                <a:cubicBezTo>
                  <a:pt x="4601" y="3521"/>
                  <a:pt x="4659" y="3529"/>
                  <a:pt x="4964" y="3529"/>
                </a:cubicBezTo>
                <a:cubicBezTo>
                  <a:pt x="5298" y="3529"/>
                  <a:pt x="5326" y="3523"/>
                  <a:pt x="5319" y="3467"/>
                </a:cubicBezTo>
                <a:cubicBezTo>
                  <a:pt x="5312" y="3413"/>
                  <a:pt x="5276" y="3406"/>
                  <a:pt x="5007" y="3397"/>
                </a:cubicBezTo>
                <a:close/>
                <a:moveTo>
                  <a:pt x="14949" y="3397"/>
                </a:moveTo>
                <a:cubicBezTo>
                  <a:pt x="14717" y="3387"/>
                  <a:pt x="14707" y="3390"/>
                  <a:pt x="14707" y="3459"/>
                </a:cubicBezTo>
                <a:cubicBezTo>
                  <a:pt x="14707" y="3528"/>
                  <a:pt x="14717" y="3531"/>
                  <a:pt x="14949" y="3521"/>
                </a:cubicBezTo>
                <a:cubicBezTo>
                  <a:pt x="15147" y="3513"/>
                  <a:pt x="15192" y="3502"/>
                  <a:pt x="15192" y="3459"/>
                </a:cubicBezTo>
                <a:cubicBezTo>
                  <a:pt x="15192" y="3416"/>
                  <a:pt x="15147" y="3405"/>
                  <a:pt x="14949" y="3397"/>
                </a:cubicBezTo>
                <a:close/>
                <a:moveTo>
                  <a:pt x="3654" y="3404"/>
                </a:moveTo>
                <a:cubicBezTo>
                  <a:pt x="3596" y="3398"/>
                  <a:pt x="3543" y="3449"/>
                  <a:pt x="3515" y="3546"/>
                </a:cubicBezTo>
                <a:cubicBezTo>
                  <a:pt x="3482" y="3657"/>
                  <a:pt x="3519" y="3797"/>
                  <a:pt x="3592" y="3842"/>
                </a:cubicBezTo>
                <a:cubicBezTo>
                  <a:pt x="3707" y="3913"/>
                  <a:pt x="3794" y="3811"/>
                  <a:pt x="3785" y="3619"/>
                </a:cubicBezTo>
                <a:cubicBezTo>
                  <a:pt x="3780" y="3502"/>
                  <a:pt x="3767" y="3469"/>
                  <a:pt x="3713" y="3429"/>
                </a:cubicBezTo>
                <a:cubicBezTo>
                  <a:pt x="3693" y="3415"/>
                  <a:pt x="3673" y="3406"/>
                  <a:pt x="3654" y="3404"/>
                </a:cubicBezTo>
                <a:close/>
                <a:moveTo>
                  <a:pt x="17115" y="3406"/>
                </a:moveTo>
                <a:cubicBezTo>
                  <a:pt x="16996" y="3424"/>
                  <a:pt x="16895" y="3574"/>
                  <a:pt x="16895" y="3777"/>
                </a:cubicBezTo>
                <a:cubicBezTo>
                  <a:pt x="16895" y="3950"/>
                  <a:pt x="16929" y="4061"/>
                  <a:pt x="17004" y="4133"/>
                </a:cubicBezTo>
                <a:cubicBezTo>
                  <a:pt x="17118" y="4243"/>
                  <a:pt x="17289" y="4192"/>
                  <a:pt x="17359" y="4028"/>
                </a:cubicBezTo>
                <a:cubicBezTo>
                  <a:pt x="17406" y="3916"/>
                  <a:pt x="17406" y="3691"/>
                  <a:pt x="17359" y="3579"/>
                </a:cubicBezTo>
                <a:cubicBezTo>
                  <a:pt x="17337" y="3529"/>
                  <a:pt x="17284" y="3465"/>
                  <a:pt x="17239" y="3436"/>
                </a:cubicBezTo>
                <a:cubicBezTo>
                  <a:pt x="17197" y="3409"/>
                  <a:pt x="17155" y="3400"/>
                  <a:pt x="17115" y="3406"/>
                </a:cubicBezTo>
                <a:close/>
                <a:moveTo>
                  <a:pt x="9000" y="3735"/>
                </a:moveTo>
                <a:lnTo>
                  <a:pt x="9000" y="4472"/>
                </a:lnTo>
                <a:lnTo>
                  <a:pt x="9000" y="5210"/>
                </a:lnTo>
                <a:lnTo>
                  <a:pt x="9141" y="5199"/>
                </a:lnTo>
                <a:lnTo>
                  <a:pt x="9282" y="5188"/>
                </a:lnTo>
                <a:lnTo>
                  <a:pt x="9282" y="4472"/>
                </a:lnTo>
                <a:lnTo>
                  <a:pt x="9282" y="3756"/>
                </a:lnTo>
                <a:lnTo>
                  <a:pt x="9141" y="3746"/>
                </a:lnTo>
                <a:lnTo>
                  <a:pt x="9000" y="3735"/>
                </a:lnTo>
                <a:close/>
                <a:moveTo>
                  <a:pt x="12126" y="3737"/>
                </a:moveTo>
                <a:lnTo>
                  <a:pt x="11550" y="3747"/>
                </a:lnTo>
                <a:lnTo>
                  <a:pt x="10974" y="3756"/>
                </a:lnTo>
                <a:lnTo>
                  <a:pt x="10968" y="5512"/>
                </a:lnTo>
                <a:lnTo>
                  <a:pt x="10962" y="7268"/>
                </a:lnTo>
                <a:lnTo>
                  <a:pt x="11763" y="7268"/>
                </a:lnTo>
                <a:lnTo>
                  <a:pt x="12563" y="7268"/>
                </a:lnTo>
                <a:lnTo>
                  <a:pt x="12569" y="5861"/>
                </a:lnTo>
                <a:lnTo>
                  <a:pt x="12575" y="4455"/>
                </a:lnTo>
                <a:lnTo>
                  <a:pt x="12351" y="4096"/>
                </a:lnTo>
                <a:lnTo>
                  <a:pt x="12126" y="3737"/>
                </a:lnTo>
                <a:close/>
                <a:moveTo>
                  <a:pt x="6485" y="4088"/>
                </a:moveTo>
                <a:cubicBezTo>
                  <a:pt x="6466" y="4088"/>
                  <a:pt x="6451" y="4111"/>
                  <a:pt x="6451" y="4140"/>
                </a:cubicBezTo>
                <a:cubicBezTo>
                  <a:pt x="6451" y="4169"/>
                  <a:pt x="6466" y="4192"/>
                  <a:pt x="6485" y="4192"/>
                </a:cubicBezTo>
                <a:cubicBezTo>
                  <a:pt x="6504" y="4192"/>
                  <a:pt x="6519" y="4169"/>
                  <a:pt x="6519" y="4140"/>
                </a:cubicBezTo>
                <a:cubicBezTo>
                  <a:pt x="6519" y="4111"/>
                  <a:pt x="6504" y="4088"/>
                  <a:pt x="6485" y="4088"/>
                </a:cubicBezTo>
                <a:close/>
                <a:moveTo>
                  <a:pt x="6688" y="4088"/>
                </a:moveTo>
                <a:cubicBezTo>
                  <a:pt x="6669" y="4088"/>
                  <a:pt x="6654" y="4111"/>
                  <a:pt x="6654" y="4140"/>
                </a:cubicBezTo>
                <a:cubicBezTo>
                  <a:pt x="6654" y="4169"/>
                  <a:pt x="6669" y="4192"/>
                  <a:pt x="6688" y="4192"/>
                </a:cubicBezTo>
                <a:cubicBezTo>
                  <a:pt x="6707" y="4192"/>
                  <a:pt x="6722" y="4169"/>
                  <a:pt x="6722" y="4140"/>
                </a:cubicBezTo>
                <a:cubicBezTo>
                  <a:pt x="6722" y="4111"/>
                  <a:pt x="6707" y="4088"/>
                  <a:pt x="6688" y="4088"/>
                </a:cubicBezTo>
                <a:close/>
                <a:moveTo>
                  <a:pt x="8549" y="4088"/>
                </a:moveTo>
                <a:lnTo>
                  <a:pt x="8549" y="4647"/>
                </a:lnTo>
                <a:lnTo>
                  <a:pt x="8549" y="5206"/>
                </a:lnTo>
                <a:lnTo>
                  <a:pt x="8696" y="5206"/>
                </a:lnTo>
                <a:lnTo>
                  <a:pt x="8842" y="5206"/>
                </a:lnTo>
                <a:lnTo>
                  <a:pt x="8842" y="4647"/>
                </a:lnTo>
                <a:lnTo>
                  <a:pt x="8842" y="4088"/>
                </a:lnTo>
                <a:lnTo>
                  <a:pt x="8696" y="4088"/>
                </a:lnTo>
                <a:lnTo>
                  <a:pt x="8549" y="4088"/>
                </a:lnTo>
                <a:close/>
                <a:moveTo>
                  <a:pt x="6891" y="4158"/>
                </a:moveTo>
                <a:cubicBezTo>
                  <a:pt x="6872" y="4158"/>
                  <a:pt x="6857" y="4181"/>
                  <a:pt x="6857" y="4210"/>
                </a:cubicBezTo>
                <a:cubicBezTo>
                  <a:pt x="6857" y="4239"/>
                  <a:pt x="6872" y="4263"/>
                  <a:pt x="6891" y="4263"/>
                </a:cubicBezTo>
                <a:cubicBezTo>
                  <a:pt x="6910" y="4263"/>
                  <a:pt x="6925" y="4239"/>
                  <a:pt x="6925" y="4210"/>
                </a:cubicBezTo>
                <a:cubicBezTo>
                  <a:pt x="6925" y="4181"/>
                  <a:pt x="6910" y="4158"/>
                  <a:pt x="6891" y="4158"/>
                </a:cubicBezTo>
                <a:close/>
                <a:moveTo>
                  <a:pt x="6275" y="4173"/>
                </a:moveTo>
                <a:cubicBezTo>
                  <a:pt x="6257" y="4183"/>
                  <a:pt x="6246" y="4228"/>
                  <a:pt x="6260" y="4263"/>
                </a:cubicBezTo>
                <a:cubicBezTo>
                  <a:pt x="6267" y="4282"/>
                  <a:pt x="6283" y="4298"/>
                  <a:pt x="6294" y="4298"/>
                </a:cubicBezTo>
                <a:cubicBezTo>
                  <a:pt x="6322" y="4298"/>
                  <a:pt x="6323" y="4203"/>
                  <a:pt x="6295" y="4177"/>
                </a:cubicBezTo>
                <a:cubicBezTo>
                  <a:pt x="6288" y="4171"/>
                  <a:pt x="6281" y="4170"/>
                  <a:pt x="6275" y="4173"/>
                </a:cubicBezTo>
                <a:close/>
                <a:moveTo>
                  <a:pt x="7094" y="4298"/>
                </a:moveTo>
                <a:cubicBezTo>
                  <a:pt x="7075" y="4298"/>
                  <a:pt x="7060" y="4321"/>
                  <a:pt x="7060" y="4350"/>
                </a:cubicBezTo>
                <a:cubicBezTo>
                  <a:pt x="7060" y="4379"/>
                  <a:pt x="7075" y="4403"/>
                  <a:pt x="7094" y="4403"/>
                </a:cubicBezTo>
                <a:cubicBezTo>
                  <a:pt x="7113" y="4403"/>
                  <a:pt x="7128" y="4379"/>
                  <a:pt x="7128" y="4350"/>
                </a:cubicBezTo>
                <a:cubicBezTo>
                  <a:pt x="7128" y="4321"/>
                  <a:pt x="7113" y="4298"/>
                  <a:pt x="7094" y="4298"/>
                </a:cubicBezTo>
                <a:close/>
                <a:moveTo>
                  <a:pt x="6101" y="4332"/>
                </a:moveTo>
                <a:cubicBezTo>
                  <a:pt x="6083" y="4332"/>
                  <a:pt x="6068" y="4356"/>
                  <a:pt x="6068" y="4384"/>
                </a:cubicBezTo>
                <a:cubicBezTo>
                  <a:pt x="6068" y="4413"/>
                  <a:pt x="6083" y="4438"/>
                  <a:pt x="6101" y="4438"/>
                </a:cubicBezTo>
                <a:cubicBezTo>
                  <a:pt x="6120" y="4438"/>
                  <a:pt x="6136" y="4413"/>
                  <a:pt x="6136" y="4384"/>
                </a:cubicBezTo>
                <a:cubicBezTo>
                  <a:pt x="6136" y="4356"/>
                  <a:pt x="6120" y="4332"/>
                  <a:pt x="6101" y="4332"/>
                </a:cubicBezTo>
                <a:close/>
                <a:moveTo>
                  <a:pt x="6639" y="4443"/>
                </a:moveTo>
                <a:cubicBezTo>
                  <a:pt x="6480" y="4432"/>
                  <a:pt x="6437" y="4442"/>
                  <a:pt x="6334" y="4515"/>
                </a:cubicBezTo>
                <a:cubicBezTo>
                  <a:pt x="6268" y="4562"/>
                  <a:pt x="6182" y="4643"/>
                  <a:pt x="6142" y="4695"/>
                </a:cubicBezTo>
                <a:cubicBezTo>
                  <a:pt x="6064" y="4798"/>
                  <a:pt x="5933" y="5172"/>
                  <a:pt x="5933" y="5292"/>
                </a:cubicBezTo>
                <a:cubicBezTo>
                  <a:pt x="5933" y="5395"/>
                  <a:pt x="5890" y="5451"/>
                  <a:pt x="5814" y="5451"/>
                </a:cubicBezTo>
                <a:cubicBezTo>
                  <a:pt x="5779" y="5451"/>
                  <a:pt x="5710" y="5482"/>
                  <a:pt x="5661" y="5521"/>
                </a:cubicBezTo>
                <a:cubicBezTo>
                  <a:pt x="5427" y="5706"/>
                  <a:pt x="5424" y="6306"/>
                  <a:pt x="5656" y="6496"/>
                </a:cubicBezTo>
                <a:cubicBezTo>
                  <a:pt x="5736" y="6561"/>
                  <a:pt x="5789" y="6565"/>
                  <a:pt x="6559" y="6567"/>
                </a:cubicBezTo>
                <a:cubicBezTo>
                  <a:pt x="7438" y="6569"/>
                  <a:pt x="7474" y="6562"/>
                  <a:pt x="7598" y="6383"/>
                </a:cubicBezTo>
                <a:cubicBezTo>
                  <a:pt x="7795" y="6098"/>
                  <a:pt x="7780" y="5507"/>
                  <a:pt x="7570" y="5259"/>
                </a:cubicBezTo>
                <a:cubicBezTo>
                  <a:pt x="7530" y="5212"/>
                  <a:pt x="7445" y="5152"/>
                  <a:pt x="7381" y="5127"/>
                </a:cubicBezTo>
                <a:cubicBezTo>
                  <a:pt x="7281" y="5087"/>
                  <a:pt x="7254" y="5058"/>
                  <a:pt x="7199" y="4925"/>
                </a:cubicBezTo>
                <a:cubicBezTo>
                  <a:pt x="7062" y="4596"/>
                  <a:pt x="6905" y="4460"/>
                  <a:pt x="6639" y="4443"/>
                </a:cubicBezTo>
                <a:close/>
                <a:moveTo>
                  <a:pt x="7252" y="4507"/>
                </a:moveTo>
                <a:cubicBezTo>
                  <a:pt x="7234" y="4507"/>
                  <a:pt x="7218" y="4531"/>
                  <a:pt x="7218" y="4560"/>
                </a:cubicBezTo>
                <a:cubicBezTo>
                  <a:pt x="7218" y="4589"/>
                  <a:pt x="7234" y="4612"/>
                  <a:pt x="7252" y="4612"/>
                </a:cubicBezTo>
                <a:cubicBezTo>
                  <a:pt x="7271" y="4612"/>
                  <a:pt x="7286" y="4589"/>
                  <a:pt x="7286" y="4560"/>
                </a:cubicBezTo>
                <a:cubicBezTo>
                  <a:pt x="7286" y="4531"/>
                  <a:pt x="7271" y="4507"/>
                  <a:pt x="7252" y="4507"/>
                </a:cubicBezTo>
                <a:close/>
                <a:moveTo>
                  <a:pt x="5944" y="4542"/>
                </a:moveTo>
                <a:cubicBezTo>
                  <a:pt x="5925" y="4542"/>
                  <a:pt x="5910" y="4566"/>
                  <a:pt x="5910" y="4595"/>
                </a:cubicBezTo>
                <a:cubicBezTo>
                  <a:pt x="5910" y="4624"/>
                  <a:pt x="5925" y="4647"/>
                  <a:pt x="5944" y="4647"/>
                </a:cubicBezTo>
                <a:cubicBezTo>
                  <a:pt x="5962" y="4647"/>
                  <a:pt x="5977" y="4624"/>
                  <a:pt x="5977" y="4595"/>
                </a:cubicBezTo>
                <a:cubicBezTo>
                  <a:pt x="5977" y="4566"/>
                  <a:pt x="5962" y="4542"/>
                  <a:pt x="5944" y="4542"/>
                </a:cubicBezTo>
                <a:close/>
                <a:moveTo>
                  <a:pt x="7377" y="4752"/>
                </a:moveTo>
                <a:cubicBezTo>
                  <a:pt x="7347" y="4752"/>
                  <a:pt x="7326" y="4816"/>
                  <a:pt x="7342" y="4857"/>
                </a:cubicBezTo>
                <a:cubicBezTo>
                  <a:pt x="7350" y="4877"/>
                  <a:pt x="7366" y="4884"/>
                  <a:pt x="7377" y="4873"/>
                </a:cubicBezTo>
                <a:cubicBezTo>
                  <a:pt x="7405" y="4846"/>
                  <a:pt x="7405" y="4752"/>
                  <a:pt x="7377" y="4752"/>
                </a:cubicBezTo>
                <a:close/>
                <a:moveTo>
                  <a:pt x="13423" y="4752"/>
                </a:moveTo>
                <a:cubicBezTo>
                  <a:pt x="13392" y="4752"/>
                  <a:pt x="13371" y="4816"/>
                  <a:pt x="13388" y="4857"/>
                </a:cubicBezTo>
                <a:cubicBezTo>
                  <a:pt x="13396" y="4877"/>
                  <a:pt x="13411" y="4884"/>
                  <a:pt x="13423" y="4873"/>
                </a:cubicBezTo>
                <a:cubicBezTo>
                  <a:pt x="13450" y="4846"/>
                  <a:pt x="13450" y="4752"/>
                  <a:pt x="13423" y="4752"/>
                </a:cubicBezTo>
                <a:close/>
                <a:moveTo>
                  <a:pt x="14302" y="4752"/>
                </a:moveTo>
                <a:cubicBezTo>
                  <a:pt x="14272" y="4752"/>
                  <a:pt x="14251" y="4816"/>
                  <a:pt x="14267" y="4857"/>
                </a:cubicBezTo>
                <a:cubicBezTo>
                  <a:pt x="14275" y="4877"/>
                  <a:pt x="14291" y="4884"/>
                  <a:pt x="14303" y="4873"/>
                </a:cubicBezTo>
                <a:cubicBezTo>
                  <a:pt x="14330" y="4846"/>
                  <a:pt x="14330" y="4752"/>
                  <a:pt x="14302" y="4752"/>
                </a:cubicBezTo>
                <a:close/>
                <a:moveTo>
                  <a:pt x="14957" y="4752"/>
                </a:moveTo>
                <a:cubicBezTo>
                  <a:pt x="14926" y="4752"/>
                  <a:pt x="14905" y="4816"/>
                  <a:pt x="14922" y="4857"/>
                </a:cubicBezTo>
                <a:cubicBezTo>
                  <a:pt x="14930" y="4877"/>
                  <a:pt x="14945" y="4884"/>
                  <a:pt x="14957" y="4873"/>
                </a:cubicBezTo>
                <a:cubicBezTo>
                  <a:pt x="14984" y="4846"/>
                  <a:pt x="14984" y="4752"/>
                  <a:pt x="14957" y="4752"/>
                </a:cubicBezTo>
                <a:close/>
                <a:moveTo>
                  <a:pt x="12974" y="4757"/>
                </a:moveTo>
                <a:cubicBezTo>
                  <a:pt x="12953" y="4749"/>
                  <a:pt x="12943" y="4785"/>
                  <a:pt x="12957" y="4843"/>
                </a:cubicBezTo>
                <a:cubicBezTo>
                  <a:pt x="12968" y="4889"/>
                  <a:pt x="12978" y="4893"/>
                  <a:pt x="12998" y="4862"/>
                </a:cubicBezTo>
                <a:cubicBezTo>
                  <a:pt x="13018" y="4831"/>
                  <a:pt x="13018" y="4812"/>
                  <a:pt x="12998" y="4781"/>
                </a:cubicBezTo>
                <a:cubicBezTo>
                  <a:pt x="12989" y="4767"/>
                  <a:pt x="12981" y="4760"/>
                  <a:pt x="12974" y="4757"/>
                </a:cubicBezTo>
                <a:close/>
                <a:moveTo>
                  <a:pt x="13628" y="4757"/>
                </a:moveTo>
                <a:cubicBezTo>
                  <a:pt x="13607" y="4749"/>
                  <a:pt x="13596" y="4785"/>
                  <a:pt x="13611" y="4843"/>
                </a:cubicBezTo>
                <a:cubicBezTo>
                  <a:pt x="13622" y="4889"/>
                  <a:pt x="13632" y="4893"/>
                  <a:pt x="13652" y="4862"/>
                </a:cubicBezTo>
                <a:cubicBezTo>
                  <a:pt x="13672" y="4831"/>
                  <a:pt x="13672" y="4812"/>
                  <a:pt x="13652" y="4781"/>
                </a:cubicBezTo>
                <a:cubicBezTo>
                  <a:pt x="13643" y="4767"/>
                  <a:pt x="13635" y="4760"/>
                  <a:pt x="13628" y="4757"/>
                </a:cubicBezTo>
                <a:close/>
                <a:moveTo>
                  <a:pt x="13854" y="4757"/>
                </a:moveTo>
                <a:cubicBezTo>
                  <a:pt x="13833" y="4749"/>
                  <a:pt x="13822" y="4785"/>
                  <a:pt x="13837" y="4843"/>
                </a:cubicBezTo>
                <a:cubicBezTo>
                  <a:pt x="13848" y="4889"/>
                  <a:pt x="13858" y="4893"/>
                  <a:pt x="13878" y="4862"/>
                </a:cubicBezTo>
                <a:cubicBezTo>
                  <a:pt x="13898" y="4831"/>
                  <a:pt x="13898" y="4812"/>
                  <a:pt x="13878" y="4781"/>
                </a:cubicBezTo>
                <a:cubicBezTo>
                  <a:pt x="13869" y="4767"/>
                  <a:pt x="13861" y="4760"/>
                  <a:pt x="13854" y="4757"/>
                </a:cubicBezTo>
                <a:close/>
                <a:moveTo>
                  <a:pt x="14508" y="4757"/>
                </a:moveTo>
                <a:cubicBezTo>
                  <a:pt x="14487" y="4749"/>
                  <a:pt x="14476" y="4785"/>
                  <a:pt x="14491" y="4843"/>
                </a:cubicBezTo>
                <a:cubicBezTo>
                  <a:pt x="14502" y="4889"/>
                  <a:pt x="14512" y="4893"/>
                  <a:pt x="14532" y="4862"/>
                </a:cubicBezTo>
                <a:cubicBezTo>
                  <a:pt x="14552" y="4831"/>
                  <a:pt x="14552" y="4812"/>
                  <a:pt x="14532" y="4781"/>
                </a:cubicBezTo>
                <a:cubicBezTo>
                  <a:pt x="14523" y="4767"/>
                  <a:pt x="14515" y="4760"/>
                  <a:pt x="14508" y="4757"/>
                </a:cubicBezTo>
                <a:close/>
                <a:moveTo>
                  <a:pt x="13195" y="4760"/>
                </a:moveTo>
                <a:cubicBezTo>
                  <a:pt x="13168" y="4761"/>
                  <a:pt x="13143" y="4809"/>
                  <a:pt x="13161" y="4853"/>
                </a:cubicBezTo>
                <a:cubicBezTo>
                  <a:pt x="13169" y="4874"/>
                  <a:pt x="13185" y="4892"/>
                  <a:pt x="13196" y="4892"/>
                </a:cubicBezTo>
                <a:cubicBezTo>
                  <a:pt x="13230" y="4892"/>
                  <a:pt x="13247" y="4817"/>
                  <a:pt x="13221" y="4777"/>
                </a:cubicBezTo>
                <a:cubicBezTo>
                  <a:pt x="13213" y="4765"/>
                  <a:pt x="13204" y="4760"/>
                  <a:pt x="13195" y="4760"/>
                </a:cubicBezTo>
                <a:close/>
                <a:moveTo>
                  <a:pt x="14075" y="4760"/>
                </a:moveTo>
                <a:cubicBezTo>
                  <a:pt x="14048" y="4761"/>
                  <a:pt x="14023" y="4809"/>
                  <a:pt x="14040" y="4853"/>
                </a:cubicBezTo>
                <a:cubicBezTo>
                  <a:pt x="14049" y="4874"/>
                  <a:pt x="14064" y="4892"/>
                  <a:pt x="14075" y="4892"/>
                </a:cubicBezTo>
                <a:cubicBezTo>
                  <a:pt x="14110" y="4892"/>
                  <a:pt x="14127" y="4817"/>
                  <a:pt x="14100" y="4777"/>
                </a:cubicBezTo>
                <a:cubicBezTo>
                  <a:pt x="14093" y="4765"/>
                  <a:pt x="14084" y="4760"/>
                  <a:pt x="14075" y="4760"/>
                </a:cubicBezTo>
                <a:close/>
                <a:moveTo>
                  <a:pt x="14733" y="4760"/>
                </a:moveTo>
                <a:cubicBezTo>
                  <a:pt x="14708" y="4755"/>
                  <a:pt x="14687" y="4792"/>
                  <a:pt x="14699" y="4840"/>
                </a:cubicBezTo>
                <a:cubicBezTo>
                  <a:pt x="14706" y="4868"/>
                  <a:pt x="14720" y="4892"/>
                  <a:pt x="14731" y="4892"/>
                </a:cubicBezTo>
                <a:cubicBezTo>
                  <a:pt x="14763" y="4892"/>
                  <a:pt x="14781" y="4817"/>
                  <a:pt x="14757" y="4780"/>
                </a:cubicBezTo>
                <a:cubicBezTo>
                  <a:pt x="14749" y="4768"/>
                  <a:pt x="14741" y="4762"/>
                  <a:pt x="14733" y="4760"/>
                </a:cubicBezTo>
                <a:close/>
                <a:moveTo>
                  <a:pt x="4534" y="4775"/>
                </a:moveTo>
                <a:cubicBezTo>
                  <a:pt x="4201" y="4767"/>
                  <a:pt x="3973" y="5103"/>
                  <a:pt x="3952" y="5629"/>
                </a:cubicBezTo>
                <a:cubicBezTo>
                  <a:pt x="3937" y="6007"/>
                  <a:pt x="4057" y="6329"/>
                  <a:pt x="4274" y="6488"/>
                </a:cubicBezTo>
                <a:cubicBezTo>
                  <a:pt x="4367" y="6557"/>
                  <a:pt x="4415" y="6569"/>
                  <a:pt x="4545" y="6560"/>
                </a:cubicBezTo>
                <a:cubicBezTo>
                  <a:pt x="4891" y="6534"/>
                  <a:pt x="5109" y="6185"/>
                  <a:pt x="5107" y="5660"/>
                </a:cubicBezTo>
                <a:cubicBezTo>
                  <a:pt x="5104" y="5141"/>
                  <a:pt x="4872" y="4782"/>
                  <a:pt x="4534" y="4775"/>
                </a:cubicBezTo>
                <a:close/>
                <a:moveTo>
                  <a:pt x="5819" y="4795"/>
                </a:moveTo>
                <a:cubicBezTo>
                  <a:pt x="5792" y="4796"/>
                  <a:pt x="5767" y="4845"/>
                  <a:pt x="5784" y="4889"/>
                </a:cubicBezTo>
                <a:cubicBezTo>
                  <a:pt x="5793" y="4910"/>
                  <a:pt x="5809" y="4927"/>
                  <a:pt x="5820" y="4927"/>
                </a:cubicBezTo>
                <a:cubicBezTo>
                  <a:pt x="5855" y="4927"/>
                  <a:pt x="5871" y="4852"/>
                  <a:pt x="5845" y="4811"/>
                </a:cubicBezTo>
                <a:cubicBezTo>
                  <a:pt x="5837" y="4799"/>
                  <a:pt x="5828" y="4795"/>
                  <a:pt x="5819" y="4795"/>
                </a:cubicBezTo>
                <a:close/>
                <a:moveTo>
                  <a:pt x="5741" y="5101"/>
                </a:moveTo>
                <a:cubicBezTo>
                  <a:pt x="5722" y="5101"/>
                  <a:pt x="5707" y="5125"/>
                  <a:pt x="5707" y="5153"/>
                </a:cubicBezTo>
                <a:cubicBezTo>
                  <a:pt x="5707" y="5182"/>
                  <a:pt x="5722" y="5206"/>
                  <a:pt x="5741" y="5206"/>
                </a:cubicBezTo>
                <a:cubicBezTo>
                  <a:pt x="5759" y="5206"/>
                  <a:pt x="5774" y="5182"/>
                  <a:pt x="5774" y="5153"/>
                </a:cubicBezTo>
                <a:cubicBezTo>
                  <a:pt x="5774" y="5125"/>
                  <a:pt x="5759" y="5101"/>
                  <a:pt x="5741" y="5101"/>
                </a:cubicBezTo>
                <a:close/>
                <a:moveTo>
                  <a:pt x="12948" y="5101"/>
                </a:moveTo>
                <a:lnTo>
                  <a:pt x="12948" y="5833"/>
                </a:lnTo>
                <a:lnTo>
                  <a:pt x="12948" y="6565"/>
                </a:lnTo>
                <a:lnTo>
                  <a:pt x="13043" y="6575"/>
                </a:lnTo>
                <a:cubicBezTo>
                  <a:pt x="13139" y="6586"/>
                  <a:pt x="13139" y="6587"/>
                  <a:pt x="13151" y="6741"/>
                </a:cubicBezTo>
                <a:cubicBezTo>
                  <a:pt x="13157" y="6825"/>
                  <a:pt x="13174" y="6901"/>
                  <a:pt x="13190" y="6909"/>
                </a:cubicBezTo>
                <a:cubicBezTo>
                  <a:pt x="13205" y="6917"/>
                  <a:pt x="13273" y="6843"/>
                  <a:pt x="13341" y="6744"/>
                </a:cubicBezTo>
                <a:cubicBezTo>
                  <a:pt x="13439" y="6600"/>
                  <a:pt x="13476" y="6566"/>
                  <a:pt x="13527" y="6575"/>
                </a:cubicBezTo>
                <a:lnTo>
                  <a:pt x="13590" y="6586"/>
                </a:lnTo>
                <a:lnTo>
                  <a:pt x="13602" y="6918"/>
                </a:lnTo>
                <a:lnTo>
                  <a:pt x="13613" y="7250"/>
                </a:lnTo>
                <a:lnTo>
                  <a:pt x="14054" y="7259"/>
                </a:lnTo>
                <a:lnTo>
                  <a:pt x="14495" y="7269"/>
                </a:lnTo>
                <a:lnTo>
                  <a:pt x="14595" y="7426"/>
                </a:lnTo>
                <a:cubicBezTo>
                  <a:pt x="14724" y="7629"/>
                  <a:pt x="14770" y="7630"/>
                  <a:pt x="14779" y="7433"/>
                </a:cubicBezTo>
                <a:cubicBezTo>
                  <a:pt x="14786" y="7285"/>
                  <a:pt x="14787" y="7285"/>
                  <a:pt x="14881" y="7275"/>
                </a:cubicBezTo>
                <a:lnTo>
                  <a:pt x="14976" y="7263"/>
                </a:lnTo>
                <a:lnTo>
                  <a:pt x="14982" y="6546"/>
                </a:lnTo>
                <a:cubicBezTo>
                  <a:pt x="14987" y="6069"/>
                  <a:pt x="14981" y="5818"/>
                  <a:pt x="14965" y="5798"/>
                </a:cubicBezTo>
                <a:cubicBezTo>
                  <a:pt x="14952" y="5781"/>
                  <a:pt x="14804" y="5762"/>
                  <a:pt x="14638" y="5757"/>
                </a:cubicBezTo>
                <a:lnTo>
                  <a:pt x="14335" y="5748"/>
                </a:lnTo>
                <a:lnTo>
                  <a:pt x="14329" y="5424"/>
                </a:lnTo>
                <a:lnTo>
                  <a:pt x="14322" y="5101"/>
                </a:lnTo>
                <a:lnTo>
                  <a:pt x="13634" y="5101"/>
                </a:lnTo>
                <a:lnTo>
                  <a:pt x="12948" y="5101"/>
                </a:lnTo>
                <a:close/>
                <a:moveTo>
                  <a:pt x="17030" y="5101"/>
                </a:moveTo>
                <a:cubicBezTo>
                  <a:pt x="16725" y="5101"/>
                  <a:pt x="16670" y="5109"/>
                  <a:pt x="16670" y="5153"/>
                </a:cubicBezTo>
                <a:cubicBezTo>
                  <a:pt x="16670" y="5198"/>
                  <a:pt x="16725" y="5206"/>
                  <a:pt x="17030" y="5206"/>
                </a:cubicBezTo>
                <a:cubicBezTo>
                  <a:pt x="17336" y="5206"/>
                  <a:pt x="17391" y="5198"/>
                  <a:pt x="17391" y="5153"/>
                </a:cubicBezTo>
                <a:cubicBezTo>
                  <a:pt x="17391" y="5109"/>
                  <a:pt x="17336" y="5101"/>
                  <a:pt x="17030" y="5101"/>
                </a:cubicBezTo>
                <a:close/>
                <a:moveTo>
                  <a:pt x="18733" y="5101"/>
                </a:moveTo>
                <a:cubicBezTo>
                  <a:pt x="18715" y="5101"/>
                  <a:pt x="18700" y="5125"/>
                  <a:pt x="18700" y="5153"/>
                </a:cubicBezTo>
                <a:cubicBezTo>
                  <a:pt x="18700" y="5182"/>
                  <a:pt x="18715" y="5206"/>
                  <a:pt x="18733" y="5206"/>
                </a:cubicBezTo>
                <a:cubicBezTo>
                  <a:pt x="18752" y="5206"/>
                  <a:pt x="18767" y="5182"/>
                  <a:pt x="18767" y="5153"/>
                </a:cubicBezTo>
                <a:cubicBezTo>
                  <a:pt x="18767" y="5125"/>
                  <a:pt x="18752" y="5101"/>
                  <a:pt x="18733" y="5101"/>
                </a:cubicBezTo>
                <a:close/>
                <a:moveTo>
                  <a:pt x="18525" y="5145"/>
                </a:moveTo>
                <a:cubicBezTo>
                  <a:pt x="18508" y="5137"/>
                  <a:pt x="18497" y="5160"/>
                  <a:pt x="18497" y="5206"/>
                </a:cubicBezTo>
                <a:cubicBezTo>
                  <a:pt x="18497" y="5251"/>
                  <a:pt x="18508" y="5275"/>
                  <a:pt x="18525" y="5267"/>
                </a:cubicBezTo>
                <a:cubicBezTo>
                  <a:pt x="18541" y="5259"/>
                  <a:pt x="18553" y="5231"/>
                  <a:pt x="18553" y="5206"/>
                </a:cubicBezTo>
                <a:cubicBezTo>
                  <a:pt x="18553" y="5180"/>
                  <a:pt x="18541" y="5153"/>
                  <a:pt x="18525" y="5145"/>
                </a:cubicBezTo>
                <a:close/>
                <a:moveTo>
                  <a:pt x="18931" y="5215"/>
                </a:moveTo>
                <a:cubicBezTo>
                  <a:pt x="18914" y="5206"/>
                  <a:pt x="18903" y="5231"/>
                  <a:pt x="18903" y="5276"/>
                </a:cubicBezTo>
                <a:cubicBezTo>
                  <a:pt x="18903" y="5321"/>
                  <a:pt x="18914" y="5346"/>
                  <a:pt x="18931" y="5337"/>
                </a:cubicBezTo>
                <a:cubicBezTo>
                  <a:pt x="18947" y="5329"/>
                  <a:pt x="18959" y="5302"/>
                  <a:pt x="18959" y="5276"/>
                </a:cubicBezTo>
                <a:cubicBezTo>
                  <a:pt x="18959" y="5250"/>
                  <a:pt x="18947" y="5223"/>
                  <a:pt x="18931" y="5215"/>
                </a:cubicBezTo>
                <a:close/>
                <a:moveTo>
                  <a:pt x="18350" y="5345"/>
                </a:moveTo>
                <a:cubicBezTo>
                  <a:pt x="18331" y="5345"/>
                  <a:pt x="18316" y="5370"/>
                  <a:pt x="18316" y="5399"/>
                </a:cubicBezTo>
                <a:cubicBezTo>
                  <a:pt x="18316" y="5427"/>
                  <a:pt x="18331" y="5451"/>
                  <a:pt x="18350" y="5451"/>
                </a:cubicBezTo>
                <a:cubicBezTo>
                  <a:pt x="18368" y="5451"/>
                  <a:pt x="18384" y="5427"/>
                  <a:pt x="18384" y="5399"/>
                </a:cubicBezTo>
                <a:cubicBezTo>
                  <a:pt x="18384" y="5370"/>
                  <a:pt x="18368" y="5345"/>
                  <a:pt x="18350" y="5345"/>
                </a:cubicBezTo>
                <a:close/>
                <a:moveTo>
                  <a:pt x="2442" y="5451"/>
                </a:moveTo>
                <a:cubicBezTo>
                  <a:pt x="2357" y="5451"/>
                  <a:pt x="2329" y="5469"/>
                  <a:pt x="2265" y="5569"/>
                </a:cubicBezTo>
                <a:cubicBezTo>
                  <a:pt x="2205" y="5661"/>
                  <a:pt x="2188" y="5717"/>
                  <a:pt x="2188" y="5815"/>
                </a:cubicBezTo>
                <a:cubicBezTo>
                  <a:pt x="2188" y="6040"/>
                  <a:pt x="2266" y="6190"/>
                  <a:pt x="2402" y="6228"/>
                </a:cubicBezTo>
                <a:cubicBezTo>
                  <a:pt x="2586" y="6279"/>
                  <a:pt x="2744" y="5991"/>
                  <a:pt x="2684" y="5713"/>
                </a:cubicBezTo>
                <a:cubicBezTo>
                  <a:pt x="2648" y="5541"/>
                  <a:pt x="2564" y="5451"/>
                  <a:pt x="2442" y="5451"/>
                </a:cubicBezTo>
                <a:close/>
                <a:moveTo>
                  <a:pt x="9350" y="5451"/>
                </a:moveTo>
                <a:cubicBezTo>
                  <a:pt x="8653" y="5451"/>
                  <a:pt x="8549" y="5457"/>
                  <a:pt x="8549" y="5503"/>
                </a:cubicBezTo>
                <a:cubicBezTo>
                  <a:pt x="8549" y="5548"/>
                  <a:pt x="8653" y="5556"/>
                  <a:pt x="9350" y="5556"/>
                </a:cubicBezTo>
                <a:cubicBezTo>
                  <a:pt x="10046" y="5556"/>
                  <a:pt x="10150" y="5548"/>
                  <a:pt x="10150" y="5503"/>
                </a:cubicBezTo>
                <a:cubicBezTo>
                  <a:pt x="10150" y="5457"/>
                  <a:pt x="10046" y="5451"/>
                  <a:pt x="9350" y="5451"/>
                </a:cubicBezTo>
                <a:close/>
                <a:moveTo>
                  <a:pt x="19064" y="5456"/>
                </a:moveTo>
                <a:cubicBezTo>
                  <a:pt x="19044" y="5448"/>
                  <a:pt x="19033" y="5485"/>
                  <a:pt x="19047" y="5543"/>
                </a:cubicBezTo>
                <a:cubicBezTo>
                  <a:pt x="19058" y="5588"/>
                  <a:pt x="19069" y="5592"/>
                  <a:pt x="19089" y="5561"/>
                </a:cubicBezTo>
                <a:cubicBezTo>
                  <a:pt x="19109" y="5530"/>
                  <a:pt x="19108" y="5511"/>
                  <a:pt x="19088" y="5479"/>
                </a:cubicBezTo>
                <a:cubicBezTo>
                  <a:pt x="19079" y="5466"/>
                  <a:pt x="19071" y="5458"/>
                  <a:pt x="19064" y="5456"/>
                </a:cubicBezTo>
                <a:close/>
                <a:moveTo>
                  <a:pt x="18260" y="5625"/>
                </a:moveTo>
                <a:cubicBezTo>
                  <a:pt x="18241" y="5625"/>
                  <a:pt x="18226" y="5649"/>
                  <a:pt x="18226" y="5677"/>
                </a:cubicBezTo>
                <a:cubicBezTo>
                  <a:pt x="18226" y="5706"/>
                  <a:pt x="18241" y="5730"/>
                  <a:pt x="18260" y="5730"/>
                </a:cubicBezTo>
                <a:cubicBezTo>
                  <a:pt x="18278" y="5730"/>
                  <a:pt x="18294" y="5706"/>
                  <a:pt x="18294" y="5677"/>
                </a:cubicBezTo>
                <a:cubicBezTo>
                  <a:pt x="18294" y="5649"/>
                  <a:pt x="18278" y="5625"/>
                  <a:pt x="18260" y="5625"/>
                </a:cubicBezTo>
                <a:close/>
                <a:moveTo>
                  <a:pt x="19130" y="5765"/>
                </a:moveTo>
                <a:cubicBezTo>
                  <a:pt x="19099" y="5765"/>
                  <a:pt x="19078" y="5828"/>
                  <a:pt x="19095" y="5869"/>
                </a:cubicBezTo>
                <a:cubicBezTo>
                  <a:pt x="19118" y="5928"/>
                  <a:pt x="19151" y="5908"/>
                  <a:pt x="19151" y="5835"/>
                </a:cubicBezTo>
                <a:cubicBezTo>
                  <a:pt x="19151" y="5796"/>
                  <a:pt x="19141" y="5765"/>
                  <a:pt x="19130" y="5765"/>
                </a:cubicBezTo>
                <a:close/>
                <a:moveTo>
                  <a:pt x="16253" y="5783"/>
                </a:moveTo>
                <a:lnTo>
                  <a:pt x="16241" y="5940"/>
                </a:lnTo>
                <a:lnTo>
                  <a:pt x="16229" y="6097"/>
                </a:lnTo>
                <a:lnTo>
                  <a:pt x="15796" y="6106"/>
                </a:lnTo>
                <a:lnTo>
                  <a:pt x="15361" y="6115"/>
                </a:lnTo>
                <a:lnTo>
                  <a:pt x="15361" y="7349"/>
                </a:lnTo>
                <a:cubicBezTo>
                  <a:pt x="15361" y="8028"/>
                  <a:pt x="15368" y="8594"/>
                  <a:pt x="15377" y="8607"/>
                </a:cubicBezTo>
                <a:cubicBezTo>
                  <a:pt x="15385" y="8620"/>
                  <a:pt x="15941" y="8627"/>
                  <a:pt x="16612" y="8622"/>
                </a:cubicBezTo>
                <a:lnTo>
                  <a:pt x="17831" y="8613"/>
                </a:lnTo>
                <a:lnTo>
                  <a:pt x="17831" y="7373"/>
                </a:lnTo>
                <a:lnTo>
                  <a:pt x="17831" y="6132"/>
                </a:lnTo>
                <a:lnTo>
                  <a:pt x="17403" y="6114"/>
                </a:lnTo>
                <a:lnTo>
                  <a:pt x="16974" y="6097"/>
                </a:lnTo>
                <a:lnTo>
                  <a:pt x="16963" y="5940"/>
                </a:lnTo>
                <a:lnTo>
                  <a:pt x="16952" y="5783"/>
                </a:lnTo>
                <a:lnTo>
                  <a:pt x="16602" y="5783"/>
                </a:lnTo>
                <a:lnTo>
                  <a:pt x="16253" y="5783"/>
                </a:lnTo>
                <a:close/>
                <a:moveTo>
                  <a:pt x="18260" y="5940"/>
                </a:moveTo>
                <a:cubicBezTo>
                  <a:pt x="18241" y="5940"/>
                  <a:pt x="18226" y="5963"/>
                  <a:pt x="18226" y="5992"/>
                </a:cubicBezTo>
                <a:cubicBezTo>
                  <a:pt x="18226" y="6021"/>
                  <a:pt x="18241" y="6045"/>
                  <a:pt x="18260" y="6045"/>
                </a:cubicBezTo>
                <a:cubicBezTo>
                  <a:pt x="18278" y="6045"/>
                  <a:pt x="18294" y="6021"/>
                  <a:pt x="18294" y="5992"/>
                </a:cubicBezTo>
                <a:cubicBezTo>
                  <a:pt x="18294" y="5963"/>
                  <a:pt x="18278" y="5940"/>
                  <a:pt x="18260" y="5940"/>
                </a:cubicBezTo>
                <a:close/>
                <a:moveTo>
                  <a:pt x="8808" y="6114"/>
                </a:moveTo>
                <a:cubicBezTo>
                  <a:pt x="8790" y="6114"/>
                  <a:pt x="8775" y="6138"/>
                  <a:pt x="8775" y="6167"/>
                </a:cubicBezTo>
                <a:cubicBezTo>
                  <a:pt x="8775" y="6195"/>
                  <a:pt x="8790" y="6220"/>
                  <a:pt x="8808" y="6220"/>
                </a:cubicBezTo>
                <a:cubicBezTo>
                  <a:pt x="8827" y="6220"/>
                  <a:pt x="8842" y="6195"/>
                  <a:pt x="8842" y="6167"/>
                </a:cubicBezTo>
                <a:cubicBezTo>
                  <a:pt x="8842" y="6138"/>
                  <a:pt x="8827" y="6114"/>
                  <a:pt x="8808" y="6114"/>
                </a:cubicBezTo>
                <a:close/>
                <a:moveTo>
                  <a:pt x="9463" y="6114"/>
                </a:moveTo>
                <a:cubicBezTo>
                  <a:pt x="9444" y="6114"/>
                  <a:pt x="9429" y="6138"/>
                  <a:pt x="9429" y="6167"/>
                </a:cubicBezTo>
                <a:cubicBezTo>
                  <a:pt x="9429" y="6195"/>
                  <a:pt x="9444" y="6220"/>
                  <a:pt x="9463" y="6220"/>
                </a:cubicBezTo>
                <a:cubicBezTo>
                  <a:pt x="9481" y="6220"/>
                  <a:pt x="9497" y="6195"/>
                  <a:pt x="9497" y="6167"/>
                </a:cubicBezTo>
                <a:cubicBezTo>
                  <a:pt x="9497" y="6138"/>
                  <a:pt x="9481" y="6114"/>
                  <a:pt x="9463" y="6114"/>
                </a:cubicBezTo>
                <a:close/>
                <a:moveTo>
                  <a:pt x="9688" y="6114"/>
                </a:moveTo>
                <a:cubicBezTo>
                  <a:pt x="9670" y="6114"/>
                  <a:pt x="9654" y="6138"/>
                  <a:pt x="9654" y="6167"/>
                </a:cubicBezTo>
                <a:cubicBezTo>
                  <a:pt x="9654" y="6195"/>
                  <a:pt x="9670" y="6220"/>
                  <a:pt x="9688" y="6220"/>
                </a:cubicBezTo>
                <a:cubicBezTo>
                  <a:pt x="9707" y="6220"/>
                  <a:pt x="9722" y="6195"/>
                  <a:pt x="9722" y="6167"/>
                </a:cubicBezTo>
                <a:cubicBezTo>
                  <a:pt x="9722" y="6138"/>
                  <a:pt x="9707" y="6114"/>
                  <a:pt x="9688" y="6114"/>
                </a:cubicBezTo>
                <a:close/>
                <a:moveTo>
                  <a:pt x="19072" y="6114"/>
                </a:moveTo>
                <a:cubicBezTo>
                  <a:pt x="19053" y="6114"/>
                  <a:pt x="19038" y="6138"/>
                  <a:pt x="19038" y="6167"/>
                </a:cubicBezTo>
                <a:cubicBezTo>
                  <a:pt x="19038" y="6195"/>
                  <a:pt x="19053" y="6220"/>
                  <a:pt x="19072" y="6220"/>
                </a:cubicBezTo>
                <a:cubicBezTo>
                  <a:pt x="19090" y="6220"/>
                  <a:pt x="19106" y="6195"/>
                  <a:pt x="19106" y="6167"/>
                </a:cubicBezTo>
                <a:cubicBezTo>
                  <a:pt x="19106" y="6138"/>
                  <a:pt x="19090" y="6114"/>
                  <a:pt x="19072" y="6114"/>
                </a:cubicBezTo>
                <a:close/>
                <a:moveTo>
                  <a:pt x="8591" y="6124"/>
                </a:moveTo>
                <a:cubicBezTo>
                  <a:pt x="8577" y="6127"/>
                  <a:pt x="8561" y="6145"/>
                  <a:pt x="8554" y="6178"/>
                </a:cubicBezTo>
                <a:cubicBezTo>
                  <a:pt x="8549" y="6201"/>
                  <a:pt x="8561" y="6220"/>
                  <a:pt x="8581" y="6220"/>
                </a:cubicBezTo>
                <a:cubicBezTo>
                  <a:pt x="8601" y="6220"/>
                  <a:pt x="8617" y="6194"/>
                  <a:pt x="8617" y="6163"/>
                </a:cubicBezTo>
                <a:cubicBezTo>
                  <a:pt x="8617" y="6133"/>
                  <a:pt x="8605" y="6121"/>
                  <a:pt x="8591" y="6124"/>
                </a:cubicBezTo>
                <a:close/>
                <a:moveTo>
                  <a:pt x="9026" y="6124"/>
                </a:moveTo>
                <a:cubicBezTo>
                  <a:pt x="9012" y="6121"/>
                  <a:pt x="9000" y="6133"/>
                  <a:pt x="9000" y="6163"/>
                </a:cubicBezTo>
                <a:cubicBezTo>
                  <a:pt x="9000" y="6194"/>
                  <a:pt x="9016" y="6220"/>
                  <a:pt x="9036" y="6220"/>
                </a:cubicBezTo>
                <a:cubicBezTo>
                  <a:pt x="9055" y="6220"/>
                  <a:pt x="9068" y="6201"/>
                  <a:pt x="9063" y="6178"/>
                </a:cubicBezTo>
                <a:cubicBezTo>
                  <a:pt x="9056" y="6145"/>
                  <a:pt x="9040" y="6127"/>
                  <a:pt x="9026" y="6124"/>
                </a:cubicBezTo>
                <a:close/>
                <a:moveTo>
                  <a:pt x="9901" y="6124"/>
                </a:moveTo>
                <a:cubicBezTo>
                  <a:pt x="9894" y="6123"/>
                  <a:pt x="9886" y="6125"/>
                  <a:pt x="9879" y="6132"/>
                </a:cubicBezTo>
                <a:cubicBezTo>
                  <a:pt x="9867" y="6144"/>
                  <a:pt x="9862" y="6169"/>
                  <a:pt x="9870" y="6187"/>
                </a:cubicBezTo>
                <a:cubicBezTo>
                  <a:pt x="9886" y="6229"/>
                  <a:pt x="9947" y="6228"/>
                  <a:pt x="9947" y="6186"/>
                </a:cubicBezTo>
                <a:cubicBezTo>
                  <a:pt x="9947" y="6151"/>
                  <a:pt x="9924" y="6124"/>
                  <a:pt x="9901" y="6124"/>
                </a:cubicBezTo>
                <a:close/>
                <a:moveTo>
                  <a:pt x="10125" y="6124"/>
                </a:moveTo>
                <a:cubicBezTo>
                  <a:pt x="10111" y="6127"/>
                  <a:pt x="10095" y="6145"/>
                  <a:pt x="10088" y="6178"/>
                </a:cubicBezTo>
                <a:cubicBezTo>
                  <a:pt x="10083" y="6201"/>
                  <a:pt x="10095" y="6220"/>
                  <a:pt x="10115" y="6220"/>
                </a:cubicBezTo>
                <a:cubicBezTo>
                  <a:pt x="10134" y="6220"/>
                  <a:pt x="10150" y="6194"/>
                  <a:pt x="10150" y="6163"/>
                </a:cubicBezTo>
                <a:cubicBezTo>
                  <a:pt x="10150" y="6133"/>
                  <a:pt x="10139" y="6121"/>
                  <a:pt x="10125" y="6124"/>
                </a:cubicBezTo>
                <a:close/>
                <a:moveTo>
                  <a:pt x="9244" y="6133"/>
                </a:moveTo>
                <a:cubicBezTo>
                  <a:pt x="9230" y="6136"/>
                  <a:pt x="9214" y="6152"/>
                  <a:pt x="9208" y="6179"/>
                </a:cubicBezTo>
                <a:cubicBezTo>
                  <a:pt x="9201" y="6208"/>
                  <a:pt x="9212" y="6221"/>
                  <a:pt x="9235" y="6214"/>
                </a:cubicBezTo>
                <a:cubicBezTo>
                  <a:pt x="9256" y="6207"/>
                  <a:pt x="9272" y="6186"/>
                  <a:pt x="9272" y="6167"/>
                </a:cubicBezTo>
                <a:cubicBezTo>
                  <a:pt x="9271" y="6141"/>
                  <a:pt x="9258" y="6130"/>
                  <a:pt x="9244" y="6133"/>
                </a:cubicBezTo>
                <a:close/>
                <a:moveTo>
                  <a:pt x="18343" y="6234"/>
                </a:moveTo>
                <a:cubicBezTo>
                  <a:pt x="18325" y="6244"/>
                  <a:pt x="18314" y="6289"/>
                  <a:pt x="18327" y="6324"/>
                </a:cubicBezTo>
                <a:cubicBezTo>
                  <a:pt x="18335" y="6343"/>
                  <a:pt x="18351" y="6359"/>
                  <a:pt x="18362" y="6359"/>
                </a:cubicBezTo>
                <a:cubicBezTo>
                  <a:pt x="18390" y="6359"/>
                  <a:pt x="18390" y="6264"/>
                  <a:pt x="18363" y="6238"/>
                </a:cubicBezTo>
                <a:cubicBezTo>
                  <a:pt x="18356" y="6232"/>
                  <a:pt x="18349" y="6231"/>
                  <a:pt x="18343" y="6234"/>
                </a:cubicBezTo>
                <a:close/>
                <a:moveTo>
                  <a:pt x="18936" y="6358"/>
                </a:moveTo>
                <a:cubicBezTo>
                  <a:pt x="18924" y="6357"/>
                  <a:pt x="18910" y="6382"/>
                  <a:pt x="18906" y="6414"/>
                </a:cubicBezTo>
                <a:cubicBezTo>
                  <a:pt x="18901" y="6450"/>
                  <a:pt x="18910" y="6466"/>
                  <a:pt x="18929" y="6457"/>
                </a:cubicBezTo>
                <a:cubicBezTo>
                  <a:pt x="18964" y="6438"/>
                  <a:pt x="18970" y="6360"/>
                  <a:pt x="18936" y="6358"/>
                </a:cubicBezTo>
                <a:close/>
                <a:moveTo>
                  <a:pt x="18530" y="6429"/>
                </a:moveTo>
                <a:cubicBezTo>
                  <a:pt x="18512" y="6429"/>
                  <a:pt x="18497" y="6452"/>
                  <a:pt x="18497" y="6481"/>
                </a:cubicBezTo>
                <a:cubicBezTo>
                  <a:pt x="18497" y="6510"/>
                  <a:pt x="18512" y="6533"/>
                  <a:pt x="18530" y="6533"/>
                </a:cubicBezTo>
                <a:cubicBezTo>
                  <a:pt x="18549" y="6533"/>
                  <a:pt x="18564" y="6510"/>
                  <a:pt x="18564" y="6481"/>
                </a:cubicBezTo>
                <a:cubicBezTo>
                  <a:pt x="18564" y="6452"/>
                  <a:pt x="18549" y="6429"/>
                  <a:pt x="18530" y="6429"/>
                </a:cubicBezTo>
                <a:close/>
                <a:moveTo>
                  <a:pt x="8550" y="6464"/>
                </a:moveTo>
                <a:lnTo>
                  <a:pt x="8544" y="7311"/>
                </a:lnTo>
                <a:lnTo>
                  <a:pt x="8537" y="8158"/>
                </a:lnTo>
                <a:lnTo>
                  <a:pt x="8429" y="8169"/>
                </a:lnTo>
                <a:lnTo>
                  <a:pt x="8321" y="8180"/>
                </a:lnTo>
                <a:lnTo>
                  <a:pt x="8328" y="8396"/>
                </a:lnTo>
                <a:lnTo>
                  <a:pt x="8334" y="8613"/>
                </a:lnTo>
                <a:lnTo>
                  <a:pt x="8436" y="8630"/>
                </a:lnTo>
                <a:lnTo>
                  <a:pt x="8537" y="8647"/>
                </a:lnTo>
                <a:lnTo>
                  <a:pt x="8537" y="9591"/>
                </a:lnTo>
                <a:lnTo>
                  <a:pt x="8537" y="10535"/>
                </a:lnTo>
                <a:lnTo>
                  <a:pt x="8329" y="10544"/>
                </a:lnTo>
                <a:lnTo>
                  <a:pt x="8120" y="10554"/>
                </a:lnTo>
                <a:lnTo>
                  <a:pt x="8120" y="12648"/>
                </a:lnTo>
                <a:lnTo>
                  <a:pt x="8120" y="14741"/>
                </a:lnTo>
                <a:lnTo>
                  <a:pt x="8329" y="14752"/>
                </a:lnTo>
                <a:lnTo>
                  <a:pt x="8537" y="14762"/>
                </a:lnTo>
                <a:lnTo>
                  <a:pt x="8543" y="16579"/>
                </a:lnTo>
                <a:cubicBezTo>
                  <a:pt x="8547" y="17578"/>
                  <a:pt x="8554" y="18415"/>
                  <a:pt x="8560" y="18439"/>
                </a:cubicBezTo>
                <a:cubicBezTo>
                  <a:pt x="8568" y="18473"/>
                  <a:pt x="8749" y="18483"/>
                  <a:pt x="9360" y="18483"/>
                </a:cubicBezTo>
                <a:lnTo>
                  <a:pt x="10150" y="18483"/>
                </a:lnTo>
                <a:lnTo>
                  <a:pt x="10156" y="16623"/>
                </a:lnTo>
                <a:lnTo>
                  <a:pt x="10162" y="14762"/>
                </a:lnTo>
                <a:lnTo>
                  <a:pt x="10376" y="14744"/>
                </a:lnTo>
                <a:lnTo>
                  <a:pt x="10591" y="14727"/>
                </a:lnTo>
                <a:lnTo>
                  <a:pt x="10596" y="12639"/>
                </a:lnTo>
                <a:lnTo>
                  <a:pt x="10602" y="10552"/>
                </a:lnTo>
                <a:lnTo>
                  <a:pt x="10401" y="10552"/>
                </a:lnTo>
                <a:cubicBezTo>
                  <a:pt x="10259" y="10552"/>
                  <a:pt x="10194" y="10538"/>
                  <a:pt x="10175" y="10504"/>
                </a:cubicBezTo>
                <a:cubicBezTo>
                  <a:pt x="10157" y="10470"/>
                  <a:pt x="10151" y="10190"/>
                  <a:pt x="10156" y="9552"/>
                </a:cubicBezTo>
                <a:lnTo>
                  <a:pt x="10162" y="8647"/>
                </a:lnTo>
                <a:lnTo>
                  <a:pt x="10263" y="8630"/>
                </a:lnTo>
                <a:lnTo>
                  <a:pt x="10365" y="8613"/>
                </a:lnTo>
                <a:lnTo>
                  <a:pt x="10372" y="8394"/>
                </a:lnTo>
                <a:lnTo>
                  <a:pt x="10378" y="8175"/>
                </a:lnTo>
                <a:lnTo>
                  <a:pt x="10291" y="8175"/>
                </a:lnTo>
                <a:cubicBezTo>
                  <a:pt x="10244" y="8175"/>
                  <a:pt x="10192" y="8157"/>
                  <a:pt x="10177" y="8134"/>
                </a:cubicBezTo>
                <a:cubicBezTo>
                  <a:pt x="10158" y="8103"/>
                  <a:pt x="10150" y="7864"/>
                  <a:pt x="10150" y="7278"/>
                </a:cubicBezTo>
                <a:lnTo>
                  <a:pt x="10150" y="6464"/>
                </a:lnTo>
                <a:lnTo>
                  <a:pt x="9350" y="6464"/>
                </a:lnTo>
                <a:lnTo>
                  <a:pt x="8550" y="6464"/>
                </a:lnTo>
                <a:close/>
                <a:moveTo>
                  <a:pt x="18733" y="6464"/>
                </a:moveTo>
                <a:cubicBezTo>
                  <a:pt x="18715" y="6464"/>
                  <a:pt x="18700" y="6487"/>
                  <a:pt x="18700" y="6516"/>
                </a:cubicBezTo>
                <a:cubicBezTo>
                  <a:pt x="18700" y="6545"/>
                  <a:pt x="18715" y="6569"/>
                  <a:pt x="18733" y="6569"/>
                </a:cubicBezTo>
                <a:cubicBezTo>
                  <a:pt x="18752" y="6569"/>
                  <a:pt x="18767" y="6545"/>
                  <a:pt x="18767" y="6516"/>
                </a:cubicBezTo>
                <a:cubicBezTo>
                  <a:pt x="18767" y="6487"/>
                  <a:pt x="18752" y="6464"/>
                  <a:pt x="18733" y="6464"/>
                </a:cubicBezTo>
                <a:close/>
                <a:moveTo>
                  <a:pt x="2902" y="6813"/>
                </a:moveTo>
                <a:cubicBezTo>
                  <a:pt x="2450" y="6813"/>
                  <a:pt x="2198" y="6826"/>
                  <a:pt x="2139" y="6854"/>
                </a:cubicBezTo>
                <a:cubicBezTo>
                  <a:pt x="2021" y="6908"/>
                  <a:pt x="1865" y="7126"/>
                  <a:pt x="1805" y="7319"/>
                </a:cubicBezTo>
                <a:cubicBezTo>
                  <a:pt x="1770" y="7430"/>
                  <a:pt x="1756" y="7539"/>
                  <a:pt x="1756" y="7709"/>
                </a:cubicBezTo>
                <a:cubicBezTo>
                  <a:pt x="1756" y="8141"/>
                  <a:pt x="1915" y="8468"/>
                  <a:pt x="2180" y="8581"/>
                </a:cubicBezTo>
                <a:cubicBezTo>
                  <a:pt x="2261" y="8616"/>
                  <a:pt x="2453" y="8625"/>
                  <a:pt x="2932" y="8620"/>
                </a:cubicBezTo>
                <a:cubicBezTo>
                  <a:pt x="3640" y="8611"/>
                  <a:pt x="3657" y="8607"/>
                  <a:pt x="3821" y="8385"/>
                </a:cubicBezTo>
                <a:cubicBezTo>
                  <a:pt x="4126" y="7970"/>
                  <a:pt x="4059" y="7185"/>
                  <a:pt x="3695" y="6904"/>
                </a:cubicBezTo>
                <a:lnTo>
                  <a:pt x="3578" y="6813"/>
                </a:lnTo>
                <a:lnTo>
                  <a:pt x="2902" y="6813"/>
                </a:lnTo>
                <a:close/>
                <a:moveTo>
                  <a:pt x="19606" y="6816"/>
                </a:moveTo>
                <a:cubicBezTo>
                  <a:pt x="19578" y="6817"/>
                  <a:pt x="19555" y="6821"/>
                  <a:pt x="19542" y="6828"/>
                </a:cubicBezTo>
                <a:cubicBezTo>
                  <a:pt x="19524" y="6839"/>
                  <a:pt x="19516" y="6864"/>
                  <a:pt x="19524" y="6885"/>
                </a:cubicBezTo>
                <a:cubicBezTo>
                  <a:pt x="19542" y="6931"/>
                  <a:pt x="19816" y="6913"/>
                  <a:pt x="19816" y="6865"/>
                </a:cubicBezTo>
                <a:cubicBezTo>
                  <a:pt x="19816" y="6837"/>
                  <a:pt x="19691" y="6813"/>
                  <a:pt x="19606" y="6816"/>
                </a:cubicBezTo>
                <a:close/>
                <a:moveTo>
                  <a:pt x="6069" y="7128"/>
                </a:moveTo>
                <a:cubicBezTo>
                  <a:pt x="4807" y="7128"/>
                  <a:pt x="4614" y="7135"/>
                  <a:pt x="4536" y="7183"/>
                </a:cubicBezTo>
                <a:cubicBezTo>
                  <a:pt x="4364" y="7290"/>
                  <a:pt x="4376" y="6895"/>
                  <a:pt x="4376" y="12298"/>
                </a:cubicBezTo>
                <a:cubicBezTo>
                  <a:pt x="4376" y="17682"/>
                  <a:pt x="4365" y="17307"/>
                  <a:pt x="4530" y="17413"/>
                </a:cubicBezTo>
                <a:cubicBezTo>
                  <a:pt x="4649" y="17489"/>
                  <a:pt x="7471" y="17497"/>
                  <a:pt x="7588" y="17421"/>
                </a:cubicBezTo>
                <a:cubicBezTo>
                  <a:pt x="7750" y="17317"/>
                  <a:pt x="7737" y="17752"/>
                  <a:pt x="7737" y="12298"/>
                </a:cubicBezTo>
                <a:cubicBezTo>
                  <a:pt x="7737" y="7815"/>
                  <a:pt x="7734" y="7381"/>
                  <a:pt x="7700" y="7306"/>
                </a:cubicBezTo>
                <a:cubicBezTo>
                  <a:pt x="7619" y="7127"/>
                  <a:pt x="7621" y="7128"/>
                  <a:pt x="6069" y="7128"/>
                </a:cubicBezTo>
                <a:close/>
                <a:moveTo>
                  <a:pt x="20545" y="7153"/>
                </a:moveTo>
                <a:cubicBezTo>
                  <a:pt x="20505" y="7155"/>
                  <a:pt x="20465" y="7173"/>
                  <a:pt x="20443" y="7207"/>
                </a:cubicBezTo>
                <a:cubicBezTo>
                  <a:pt x="20399" y="7275"/>
                  <a:pt x="20395" y="7452"/>
                  <a:pt x="20435" y="7528"/>
                </a:cubicBezTo>
                <a:cubicBezTo>
                  <a:pt x="20473" y="7598"/>
                  <a:pt x="20604" y="7597"/>
                  <a:pt x="20650" y="7527"/>
                </a:cubicBezTo>
                <a:cubicBezTo>
                  <a:pt x="20695" y="7456"/>
                  <a:pt x="20695" y="7254"/>
                  <a:pt x="20650" y="7196"/>
                </a:cubicBezTo>
                <a:cubicBezTo>
                  <a:pt x="20625" y="7165"/>
                  <a:pt x="20585" y="7151"/>
                  <a:pt x="20545" y="7153"/>
                </a:cubicBezTo>
                <a:close/>
                <a:moveTo>
                  <a:pt x="18204" y="7477"/>
                </a:moveTo>
                <a:lnTo>
                  <a:pt x="18204" y="8712"/>
                </a:lnTo>
                <a:cubicBezTo>
                  <a:pt x="18204" y="9391"/>
                  <a:pt x="18210" y="9957"/>
                  <a:pt x="18219" y="9970"/>
                </a:cubicBezTo>
                <a:cubicBezTo>
                  <a:pt x="18227" y="9983"/>
                  <a:pt x="18580" y="9992"/>
                  <a:pt x="19004" y="9992"/>
                </a:cubicBezTo>
                <a:cubicBezTo>
                  <a:pt x="19572" y="9992"/>
                  <a:pt x="19781" y="9981"/>
                  <a:pt x="19801" y="9950"/>
                </a:cubicBezTo>
                <a:cubicBezTo>
                  <a:pt x="19821" y="9920"/>
                  <a:pt x="19828" y="9604"/>
                  <a:pt x="19828" y="8748"/>
                </a:cubicBezTo>
                <a:cubicBezTo>
                  <a:pt x="19828" y="8110"/>
                  <a:pt x="19821" y="7562"/>
                  <a:pt x="19814" y="7532"/>
                </a:cubicBezTo>
                <a:cubicBezTo>
                  <a:pt x="19802" y="7483"/>
                  <a:pt x="19709" y="7477"/>
                  <a:pt x="19002" y="7477"/>
                </a:cubicBezTo>
                <a:lnTo>
                  <a:pt x="18204" y="7477"/>
                </a:lnTo>
                <a:close/>
                <a:moveTo>
                  <a:pt x="12532" y="7826"/>
                </a:moveTo>
                <a:cubicBezTo>
                  <a:pt x="12509" y="7826"/>
                  <a:pt x="12497" y="7876"/>
                  <a:pt x="12492" y="7993"/>
                </a:cubicBezTo>
                <a:cubicBezTo>
                  <a:pt x="12486" y="8144"/>
                  <a:pt x="12480" y="8158"/>
                  <a:pt x="12429" y="8158"/>
                </a:cubicBezTo>
                <a:cubicBezTo>
                  <a:pt x="12378" y="8158"/>
                  <a:pt x="12372" y="8144"/>
                  <a:pt x="12366" y="7991"/>
                </a:cubicBezTo>
                <a:cubicBezTo>
                  <a:pt x="12360" y="7855"/>
                  <a:pt x="12351" y="7824"/>
                  <a:pt x="12320" y="7833"/>
                </a:cubicBezTo>
                <a:cubicBezTo>
                  <a:pt x="12293" y="7841"/>
                  <a:pt x="12279" y="7891"/>
                  <a:pt x="12271" y="8002"/>
                </a:cubicBezTo>
                <a:cubicBezTo>
                  <a:pt x="12260" y="8158"/>
                  <a:pt x="12260" y="8159"/>
                  <a:pt x="12165" y="8169"/>
                </a:cubicBezTo>
                <a:lnTo>
                  <a:pt x="12069" y="8180"/>
                </a:lnTo>
                <a:lnTo>
                  <a:pt x="12063" y="8676"/>
                </a:lnTo>
                <a:lnTo>
                  <a:pt x="12057" y="9171"/>
                </a:lnTo>
                <a:lnTo>
                  <a:pt x="11989" y="9171"/>
                </a:lnTo>
                <a:cubicBezTo>
                  <a:pt x="11924" y="9171"/>
                  <a:pt x="11921" y="9164"/>
                  <a:pt x="11914" y="9004"/>
                </a:cubicBezTo>
                <a:lnTo>
                  <a:pt x="11908" y="8836"/>
                </a:lnTo>
                <a:lnTo>
                  <a:pt x="11768" y="8846"/>
                </a:lnTo>
                <a:lnTo>
                  <a:pt x="11628" y="8857"/>
                </a:lnTo>
                <a:lnTo>
                  <a:pt x="11617" y="9014"/>
                </a:lnTo>
                <a:lnTo>
                  <a:pt x="11606" y="9171"/>
                </a:lnTo>
                <a:lnTo>
                  <a:pt x="11436" y="9171"/>
                </a:lnTo>
                <a:lnTo>
                  <a:pt x="11267" y="9171"/>
                </a:lnTo>
                <a:lnTo>
                  <a:pt x="11260" y="9006"/>
                </a:lnTo>
                <a:cubicBezTo>
                  <a:pt x="11256" y="8892"/>
                  <a:pt x="11244" y="8839"/>
                  <a:pt x="11222" y="8839"/>
                </a:cubicBezTo>
                <a:cubicBezTo>
                  <a:pt x="11201" y="8839"/>
                  <a:pt x="11189" y="8892"/>
                  <a:pt x="11184" y="9006"/>
                </a:cubicBezTo>
                <a:lnTo>
                  <a:pt x="11177" y="9171"/>
                </a:lnTo>
                <a:lnTo>
                  <a:pt x="11070" y="9182"/>
                </a:lnTo>
                <a:lnTo>
                  <a:pt x="10962" y="9193"/>
                </a:lnTo>
                <a:lnTo>
                  <a:pt x="10962" y="11788"/>
                </a:lnTo>
                <a:cubicBezTo>
                  <a:pt x="10962" y="13215"/>
                  <a:pt x="10969" y="14393"/>
                  <a:pt x="10978" y="14406"/>
                </a:cubicBezTo>
                <a:cubicBezTo>
                  <a:pt x="10986" y="14419"/>
                  <a:pt x="11010" y="14407"/>
                  <a:pt x="11030" y="14378"/>
                </a:cubicBezTo>
                <a:cubicBezTo>
                  <a:pt x="11078" y="14311"/>
                  <a:pt x="11141" y="14311"/>
                  <a:pt x="11189" y="14379"/>
                </a:cubicBezTo>
                <a:cubicBezTo>
                  <a:pt x="11223" y="14427"/>
                  <a:pt x="11230" y="14427"/>
                  <a:pt x="11256" y="14379"/>
                </a:cubicBezTo>
                <a:cubicBezTo>
                  <a:pt x="11294" y="14307"/>
                  <a:pt x="11384" y="14311"/>
                  <a:pt x="11411" y="14386"/>
                </a:cubicBezTo>
                <a:cubicBezTo>
                  <a:pt x="11431" y="14443"/>
                  <a:pt x="11435" y="14443"/>
                  <a:pt x="11476" y="14386"/>
                </a:cubicBezTo>
                <a:cubicBezTo>
                  <a:pt x="11530" y="14310"/>
                  <a:pt x="11568" y="14309"/>
                  <a:pt x="11621" y="14383"/>
                </a:cubicBezTo>
                <a:cubicBezTo>
                  <a:pt x="11659" y="14437"/>
                  <a:pt x="11665" y="14437"/>
                  <a:pt x="11703" y="14383"/>
                </a:cubicBezTo>
                <a:cubicBezTo>
                  <a:pt x="11755" y="14311"/>
                  <a:pt x="11794" y="14310"/>
                  <a:pt x="11843" y="14379"/>
                </a:cubicBezTo>
                <a:cubicBezTo>
                  <a:pt x="11877" y="14427"/>
                  <a:pt x="11884" y="14427"/>
                  <a:pt x="11910" y="14379"/>
                </a:cubicBezTo>
                <a:cubicBezTo>
                  <a:pt x="11946" y="14310"/>
                  <a:pt x="12031" y="14310"/>
                  <a:pt x="12068" y="14378"/>
                </a:cubicBezTo>
                <a:cubicBezTo>
                  <a:pt x="12092" y="14424"/>
                  <a:pt x="12103" y="14419"/>
                  <a:pt x="12149" y="14341"/>
                </a:cubicBezTo>
                <a:lnTo>
                  <a:pt x="12203" y="14252"/>
                </a:lnTo>
                <a:lnTo>
                  <a:pt x="12209" y="11380"/>
                </a:lnTo>
                <a:cubicBezTo>
                  <a:pt x="12213" y="9487"/>
                  <a:pt x="12222" y="8511"/>
                  <a:pt x="12237" y="8517"/>
                </a:cubicBezTo>
                <a:cubicBezTo>
                  <a:pt x="12252" y="8522"/>
                  <a:pt x="12263" y="9550"/>
                  <a:pt x="12271" y="11469"/>
                </a:cubicBezTo>
                <a:cubicBezTo>
                  <a:pt x="12281" y="14055"/>
                  <a:pt x="12287" y="14412"/>
                  <a:pt x="12316" y="14412"/>
                </a:cubicBezTo>
                <a:cubicBezTo>
                  <a:pt x="12340" y="14412"/>
                  <a:pt x="12353" y="14364"/>
                  <a:pt x="12361" y="14255"/>
                </a:cubicBezTo>
                <a:lnTo>
                  <a:pt x="12372" y="14098"/>
                </a:lnTo>
                <a:lnTo>
                  <a:pt x="12525" y="14098"/>
                </a:lnTo>
                <a:cubicBezTo>
                  <a:pt x="12708" y="14098"/>
                  <a:pt x="12731" y="14164"/>
                  <a:pt x="12553" y="14179"/>
                </a:cubicBezTo>
                <a:cubicBezTo>
                  <a:pt x="12462" y="14186"/>
                  <a:pt x="12429" y="14203"/>
                  <a:pt x="12429" y="14240"/>
                </a:cubicBezTo>
                <a:cubicBezTo>
                  <a:pt x="12429" y="14278"/>
                  <a:pt x="12461" y="14290"/>
                  <a:pt x="12563" y="14290"/>
                </a:cubicBezTo>
                <a:cubicBezTo>
                  <a:pt x="12677" y="14290"/>
                  <a:pt x="12702" y="14302"/>
                  <a:pt x="12724" y="14364"/>
                </a:cubicBezTo>
                <a:cubicBezTo>
                  <a:pt x="12747" y="14432"/>
                  <a:pt x="12752" y="14434"/>
                  <a:pt x="12785" y="14383"/>
                </a:cubicBezTo>
                <a:cubicBezTo>
                  <a:pt x="12805" y="14352"/>
                  <a:pt x="12822" y="14275"/>
                  <a:pt x="12822" y="14212"/>
                </a:cubicBezTo>
                <a:lnTo>
                  <a:pt x="12824" y="14098"/>
                </a:lnTo>
                <a:lnTo>
                  <a:pt x="12981" y="14098"/>
                </a:lnTo>
                <a:lnTo>
                  <a:pt x="13139" y="14098"/>
                </a:lnTo>
                <a:lnTo>
                  <a:pt x="13151" y="14255"/>
                </a:lnTo>
                <a:cubicBezTo>
                  <a:pt x="13158" y="14364"/>
                  <a:pt x="13172" y="14412"/>
                  <a:pt x="13196" y="14412"/>
                </a:cubicBezTo>
                <a:cubicBezTo>
                  <a:pt x="13219" y="14412"/>
                  <a:pt x="13233" y="14364"/>
                  <a:pt x="13241" y="14255"/>
                </a:cubicBezTo>
                <a:lnTo>
                  <a:pt x="13252" y="14098"/>
                </a:lnTo>
                <a:lnTo>
                  <a:pt x="13410" y="14098"/>
                </a:lnTo>
                <a:lnTo>
                  <a:pt x="13568" y="14098"/>
                </a:lnTo>
                <a:lnTo>
                  <a:pt x="13569" y="14209"/>
                </a:lnTo>
                <a:cubicBezTo>
                  <a:pt x="13570" y="14270"/>
                  <a:pt x="13584" y="14345"/>
                  <a:pt x="13601" y="14376"/>
                </a:cubicBezTo>
                <a:cubicBezTo>
                  <a:pt x="13628" y="14427"/>
                  <a:pt x="13636" y="14425"/>
                  <a:pt x="13684" y="14355"/>
                </a:cubicBezTo>
                <a:lnTo>
                  <a:pt x="13737" y="14278"/>
                </a:lnTo>
                <a:lnTo>
                  <a:pt x="13737" y="11332"/>
                </a:lnTo>
                <a:lnTo>
                  <a:pt x="13737" y="8387"/>
                </a:lnTo>
                <a:lnTo>
                  <a:pt x="12948" y="8378"/>
                </a:lnTo>
                <a:cubicBezTo>
                  <a:pt x="12440" y="8372"/>
                  <a:pt x="12158" y="8355"/>
                  <a:pt x="12158" y="8333"/>
                </a:cubicBezTo>
                <a:cubicBezTo>
                  <a:pt x="12158" y="8310"/>
                  <a:pt x="12446" y="8298"/>
                  <a:pt x="12976" y="8298"/>
                </a:cubicBezTo>
                <a:lnTo>
                  <a:pt x="13793" y="8298"/>
                </a:lnTo>
                <a:lnTo>
                  <a:pt x="13805" y="11343"/>
                </a:lnTo>
                <a:cubicBezTo>
                  <a:pt x="13811" y="13019"/>
                  <a:pt x="13824" y="14401"/>
                  <a:pt x="13833" y="14416"/>
                </a:cubicBezTo>
                <a:cubicBezTo>
                  <a:pt x="13842" y="14430"/>
                  <a:pt x="13868" y="14415"/>
                  <a:pt x="13891" y="14383"/>
                </a:cubicBezTo>
                <a:cubicBezTo>
                  <a:pt x="13927" y="14333"/>
                  <a:pt x="13996" y="14326"/>
                  <a:pt x="14402" y="14326"/>
                </a:cubicBezTo>
                <a:cubicBezTo>
                  <a:pt x="14809" y="14326"/>
                  <a:pt x="14878" y="14333"/>
                  <a:pt x="14914" y="14383"/>
                </a:cubicBezTo>
                <a:cubicBezTo>
                  <a:pt x="14937" y="14415"/>
                  <a:pt x="14961" y="14434"/>
                  <a:pt x="14967" y="14425"/>
                </a:cubicBezTo>
                <a:cubicBezTo>
                  <a:pt x="14973" y="14415"/>
                  <a:pt x="14978" y="13237"/>
                  <a:pt x="14978" y="11807"/>
                </a:cubicBezTo>
                <a:lnTo>
                  <a:pt x="14979" y="9207"/>
                </a:lnTo>
                <a:lnTo>
                  <a:pt x="14769" y="9190"/>
                </a:lnTo>
                <a:lnTo>
                  <a:pt x="14561" y="9171"/>
                </a:lnTo>
                <a:lnTo>
                  <a:pt x="14553" y="9006"/>
                </a:lnTo>
                <a:cubicBezTo>
                  <a:pt x="14549" y="8892"/>
                  <a:pt x="14536" y="8839"/>
                  <a:pt x="14515" y="8839"/>
                </a:cubicBezTo>
                <a:cubicBezTo>
                  <a:pt x="14494" y="8839"/>
                  <a:pt x="14482" y="8892"/>
                  <a:pt x="14477" y="9006"/>
                </a:cubicBezTo>
                <a:cubicBezTo>
                  <a:pt x="14470" y="9164"/>
                  <a:pt x="14467" y="9171"/>
                  <a:pt x="14402" y="9171"/>
                </a:cubicBezTo>
                <a:cubicBezTo>
                  <a:pt x="14338" y="9171"/>
                  <a:pt x="14335" y="9164"/>
                  <a:pt x="14328" y="9004"/>
                </a:cubicBezTo>
                <a:lnTo>
                  <a:pt x="14321" y="8836"/>
                </a:lnTo>
                <a:lnTo>
                  <a:pt x="14182" y="8846"/>
                </a:lnTo>
                <a:lnTo>
                  <a:pt x="14042" y="8857"/>
                </a:lnTo>
                <a:lnTo>
                  <a:pt x="14031" y="9014"/>
                </a:lnTo>
                <a:cubicBezTo>
                  <a:pt x="14021" y="9154"/>
                  <a:pt x="14013" y="9171"/>
                  <a:pt x="13963" y="9171"/>
                </a:cubicBezTo>
                <a:lnTo>
                  <a:pt x="13906" y="9171"/>
                </a:lnTo>
                <a:lnTo>
                  <a:pt x="13900" y="8676"/>
                </a:lnTo>
                <a:lnTo>
                  <a:pt x="13894" y="8180"/>
                </a:lnTo>
                <a:lnTo>
                  <a:pt x="13787" y="8169"/>
                </a:lnTo>
                <a:lnTo>
                  <a:pt x="13681" y="8158"/>
                </a:lnTo>
                <a:lnTo>
                  <a:pt x="13674" y="7993"/>
                </a:lnTo>
                <a:lnTo>
                  <a:pt x="13667" y="7826"/>
                </a:lnTo>
                <a:lnTo>
                  <a:pt x="13523" y="7826"/>
                </a:lnTo>
                <a:lnTo>
                  <a:pt x="13379" y="7826"/>
                </a:lnTo>
                <a:lnTo>
                  <a:pt x="13372" y="7993"/>
                </a:lnTo>
                <a:lnTo>
                  <a:pt x="13365" y="8158"/>
                </a:lnTo>
                <a:lnTo>
                  <a:pt x="12996" y="8168"/>
                </a:lnTo>
                <a:cubicBezTo>
                  <a:pt x="12743" y="8175"/>
                  <a:pt x="12616" y="8165"/>
                  <a:pt x="12595" y="8138"/>
                </a:cubicBezTo>
                <a:cubicBezTo>
                  <a:pt x="12578" y="8116"/>
                  <a:pt x="12564" y="8036"/>
                  <a:pt x="12564" y="7962"/>
                </a:cubicBezTo>
                <a:cubicBezTo>
                  <a:pt x="12564" y="7867"/>
                  <a:pt x="12555" y="7826"/>
                  <a:pt x="12532" y="7826"/>
                </a:cubicBezTo>
                <a:close/>
                <a:moveTo>
                  <a:pt x="1128" y="9190"/>
                </a:moveTo>
                <a:cubicBezTo>
                  <a:pt x="922" y="9190"/>
                  <a:pt x="880" y="9198"/>
                  <a:pt x="880" y="9242"/>
                </a:cubicBezTo>
                <a:cubicBezTo>
                  <a:pt x="880" y="9285"/>
                  <a:pt x="922" y="9294"/>
                  <a:pt x="1128" y="9294"/>
                </a:cubicBezTo>
                <a:cubicBezTo>
                  <a:pt x="1333" y="9294"/>
                  <a:pt x="1376" y="9285"/>
                  <a:pt x="1376" y="9242"/>
                </a:cubicBezTo>
                <a:cubicBezTo>
                  <a:pt x="1376" y="9198"/>
                  <a:pt x="1333" y="9190"/>
                  <a:pt x="1128" y="9190"/>
                </a:cubicBezTo>
                <a:close/>
                <a:moveTo>
                  <a:pt x="2447" y="9190"/>
                </a:moveTo>
                <a:cubicBezTo>
                  <a:pt x="2426" y="9190"/>
                  <a:pt x="2414" y="9242"/>
                  <a:pt x="2409" y="9355"/>
                </a:cubicBezTo>
                <a:lnTo>
                  <a:pt x="2402" y="9521"/>
                </a:lnTo>
                <a:lnTo>
                  <a:pt x="2295" y="9532"/>
                </a:lnTo>
                <a:lnTo>
                  <a:pt x="2188" y="9542"/>
                </a:lnTo>
                <a:lnTo>
                  <a:pt x="2188" y="10606"/>
                </a:lnTo>
                <a:cubicBezTo>
                  <a:pt x="2188" y="11432"/>
                  <a:pt x="2194" y="11671"/>
                  <a:pt x="2216" y="11673"/>
                </a:cubicBezTo>
                <a:cubicBezTo>
                  <a:pt x="2231" y="11675"/>
                  <a:pt x="2293" y="11673"/>
                  <a:pt x="2353" y="11670"/>
                </a:cubicBezTo>
                <a:cubicBezTo>
                  <a:pt x="2491" y="11663"/>
                  <a:pt x="2526" y="11709"/>
                  <a:pt x="2526" y="11897"/>
                </a:cubicBezTo>
                <a:cubicBezTo>
                  <a:pt x="2526" y="12042"/>
                  <a:pt x="2523" y="12048"/>
                  <a:pt x="2405" y="12138"/>
                </a:cubicBezTo>
                <a:cubicBezTo>
                  <a:pt x="2308" y="12212"/>
                  <a:pt x="2273" y="12263"/>
                  <a:pt x="2229" y="12395"/>
                </a:cubicBezTo>
                <a:cubicBezTo>
                  <a:pt x="2186" y="12524"/>
                  <a:pt x="2162" y="12561"/>
                  <a:pt x="2119" y="12561"/>
                </a:cubicBezTo>
                <a:lnTo>
                  <a:pt x="2064" y="12561"/>
                </a:lnTo>
                <a:lnTo>
                  <a:pt x="2052" y="11390"/>
                </a:lnTo>
                <a:cubicBezTo>
                  <a:pt x="2045" y="10747"/>
                  <a:pt x="2037" y="10215"/>
                  <a:pt x="2035" y="10210"/>
                </a:cubicBezTo>
                <a:cubicBezTo>
                  <a:pt x="2032" y="10205"/>
                  <a:pt x="1819" y="10205"/>
                  <a:pt x="1562" y="10210"/>
                </a:cubicBezTo>
                <a:lnTo>
                  <a:pt x="1094" y="10220"/>
                </a:lnTo>
                <a:lnTo>
                  <a:pt x="1094" y="12648"/>
                </a:lnTo>
                <a:lnTo>
                  <a:pt x="1094" y="15076"/>
                </a:lnTo>
                <a:lnTo>
                  <a:pt x="1562" y="15085"/>
                </a:lnTo>
                <a:cubicBezTo>
                  <a:pt x="1819" y="15091"/>
                  <a:pt x="2032" y="15091"/>
                  <a:pt x="2035" y="15085"/>
                </a:cubicBezTo>
                <a:cubicBezTo>
                  <a:pt x="2037" y="15080"/>
                  <a:pt x="2045" y="14550"/>
                  <a:pt x="2052" y="13906"/>
                </a:cubicBezTo>
                <a:lnTo>
                  <a:pt x="2064" y="12735"/>
                </a:lnTo>
                <a:lnTo>
                  <a:pt x="2119" y="12735"/>
                </a:lnTo>
                <a:cubicBezTo>
                  <a:pt x="2162" y="12735"/>
                  <a:pt x="2186" y="12773"/>
                  <a:pt x="2231" y="12907"/>
                </a:cubicBezTo>
                <a:cubicBezTo>
                  <a:pt x="2278" y="13048"/>
                  <a:pt x="2309" y="13093"/>
                  <a:pt x="2407" y="13162"/>
                </a:cubicBezTo>
                <a:cubicBezTo>
                  <a:pt x="2524" y="13245"/>
                  <a:pt x="2526" y="13251"/>
                  <a:pt x="2526" y="13395"/>
                </a:cubicBezTo>
                <a:cubicBezTo>
                  <a:pt x="2526" y="13476"/>
                  <a:pt x="2514" y="13561"/>
                  <a:pt x="2499" y="13584"/>
                </a:cubicBezTo>
                <a:cubicBezTo>
                  <a:pt x="2484" y="13608"/>
                  <a:pt x="2410" y="13626"/>
                  <a:pt x="2330" y="13626"/>
                </a:cubicBezTo>
                <a:lnTo>
                  <a:pt x="2188" y="13626"/>
                </a:lnTo>
                <a:lnTo>
                  <a:pt x="2188" y="14690"/>
                </a:lnTo>
                <a:lnTo>
                  <a:pt x="2188" y="15753"/>
                </a:lnTo>
                <a:lnTo>
                  <a:pt x="2295" y="15765"/>
                </a:lnTo>
                <a:lnTo>
                  <a:pt x="2402" y="15775"/>
                </a:lnTo>
                <a:lnTo>
                  <a:pt x="2409" y="15942"/>
                </a:lnTo>
                <a:lnTo>
                  <a:pt x="2416" y="16110"/>
                </a:lnTo>
                <a:lnTo>
                  <a:pt x="2556" y="16100"/>
                </a:lnTo>
                <a:lnTo>
                  <a:pt x="2696" y="16089"/>
                </a:lnTo>
                <a:lnTo>
                  <a:pt x="2707" y="15932"/>
                </a:lnTo>
                <a:cubicBezTo>
                  <a:pt x="2718" y="15775"/>
                  <a:pt x="2718" y="15775"/>
                  <a:pt x="2814" y="15765"/>
                </a:cubicBezTo>
                <a:lnTo>
                  <a:pt x="2910" y="15753"/>
                </a:lnTo>
                <a:lnTo>
                  <a:pt x="2910" y="14691"/>
                </a:lnTo>
                <a:lnTo>
                  <a:pt x="2910" y="13629"/>
                </a:lnTo>
                <a:lnTo>
                  <a:pt x="2758" y="13619"/>
                </a:lnTo>
                <a:lnTo>
                  <a:pt x="2605" y="13609"/>
                </a:lnTo>
                <a:lnTo>
                  <a:pt x="2598" y="13425"/>
                </a:lnTo>
                <a:lnTo>
                  <a:pt x="2592" y="13241"/>
                </a:lnTo>
                <a:lnTo>
                  <a:pt x="2688" y="13177"/>
                </a:lnTo>
                <a:cubicBezTo>
                  <a:pt x="2803" y="13100"/>
                  <a:pt x="2850" y="13026"/>
                  <a:pt x="2899" y="12846"/>
                </a:cubicBezTo>
                <a:cubicBezTo>
                  <a:pt x="2929" y="12733"/>
                  <a:pt x="2943" y="12715"/>
                  <a:pt x="2995" y="12724"/>
                </a:cubicBezTo>
                <a:lnTo>
                  <a:pt x="3056" y="12735"/>
                </a:lnTo>
                <a:lnTo>
                  <a:pt x="3062" y="13915"/>
                </a:lnTo>
                <a:lnTo>
                  <a:pt x="3068" y="15094"/>
                </a:lnTo>
                <a:lnTo>
                  <a:pt x="3542" y="15094"/>
                </a:lnTo>
                <a:lnTo>
                  <a:pt x="4015" y="15094"/>
                </a:lnTo>
                <a:lnTo>
                  <a:pt x="4009" y="12657"/>
                </a:lnTo>
                <a:lnTo>
                  <a:pt x="4004" y="10220"/>
                </a:lnTo>
                <a:lnTo>
                  <a:pt x="3536" y="10210"/>
                </a:lnTo>
                <a:lnTo>
                  <a:pt x="3068" y="10201"/>
                </a:lnTo>
                <a:lnTo>
                  <a:pt x="3062" y="11381"/>
                </a:lnTo>
                <a:lnTo>
                  <a:pt x="3056" y="12561"/>
                </a:lnTo>
                <a:lnTo>
                  <a:pt x="2996" y="12571"/>
                </a:lnTo>
                <a:cubicBezTo>
                  <a:pt x="2944" y="12580"/>
                  <a:pt x="2929" y="12561"/>
                  <a:pt x="2891" y="12428"/>
                </a:cubicBezTo>
                <a:cubicBezTo>
                  <a:pt x="2848" y="12276"/>
                  <a:pt x="2778" y="12178"/>
                  <a:pt x="2655" y="12096"/>
                </a:cubicBezTo>
                <a:cubicBezTo>
                  <a:pt x="2596" y="12057"/>
                  <a:pt x="2592" y="12042"/>
                  <a:pt x="2598" y="11870"/>
                </a:cubicBezTo>
                <a:lnTo>
                  <a:pt x="2605" y="11688"/>
                </a:lnTo>
                <a:lnTo>
                  <a:pt x="2752" y="11687"/>
                </a:lnTo>
                <a:lnTo>
                  <a:pt x="2899" y="11685"/>
                </a:lnTo>
                <a:lnTo>
                  <a:pt x="2905" y="10614"/>
                </a:lnTo>
                <a:lnTo>
                  <a:pt x="2911" y="9543"/>
                </a:lnTo>
                <a:lnTo>
                  <a:pt x="2814" y="9532"/>
                </a:lnTo>
                <a:cubicBezTo>
                  <a:pt x="2718" y="9521"/>
                  <a:pt x="2718" y="9521"/>
                  <a:pt x="2707" y="9364"/>
                </a:cubicBezTo>
                <a:cubicBezTo>
                  <a:pt x="2699" y="9256"/>
                  <a:pt x="2685" y="9207"/>
                  <a:pt x="2661" y="9207"/>
                </a:cubicBezTo>
                <a:cubicBezTo>
                  <a:pt x="2638" y="9207"/>
                  <a:pt x="2624" y="9256"/>
                  <a:pt x="2617" y="9364"/>
                </a:cubicBezTo>
                <a:cubicBezTo>
                  <a:pt x="2607" y="9504"/>
                  <a:pt x="2599" y="9521"/>
                  <a:pt x="2549" y="9521"/>
                </a:cubicBezTo>
                <a:cubicBezTo>
                  <a:pt x="2497" y="9521"/>
                  <a:pt x="2492" y="9506"/>
                  <a:pt x="2485" y="9355"/>
                </a:cubicBezTo>
                <a:cubicBezTo>
                  <a:pt x="2481" y="9242"/>
                  <a:pt x="2469" y="9190"/>
                  <a:pt x="2447" y="9190"/>
                </a:cubicBezTo>
                <a:close/>
                <a:moveTo>
                  <a:pt x="15170" y="9190"/>
                </a:moveTo>
                <a:cubicBezTo>
                  <a:pt x="15151" y="9190"/>
                  <a:pt x="15136" y="9213"/>
                  <a:pt x="15136" y="9242"/>
                </a:cubicBezTo>
                <a:cubicBezTo>
                  <a:pt x="15136" y="9270"/>
                  <a:pt x="15151" y="9294"/>
                  <a:pt x="15170" y="9294"/>
                </a:cubicBezTo>
                <a:cubicBezTo>
                  <a:pt x="15188" y="9294"/>
                  <a:pt x="15203" y="9270"/>
                  <a:pt x="15203" y="9242"/>
                </a:cubicBezTo>
                <a:cubicBezTo>
                  <a:pt x="15203" y="9213"/>
                  <a:pt x="15188" y="9190"/>
                  <a:pt x="15170" y="9190"/>
                </a:cubicBezTo>
                <a:close/>
                <a:moveTo>
                  <a:pt x="15395" y="9190"/>
                </a:moveTo>
                <a:cubicBezTo>
                  <a:pt x="15365" y="9190"/>
                  <a:pt x="15361" y="9501"/>
                  <a:pt x="15361" y="11792"/>
                </a:cubicBezTo>
                <a:cubicBezTo>
                  <a:pt x="15361" y="14082"/>
                  <a:pt x="15365" y="14395"/>
                  <a:pt x="15395" y="14395"/>
                </a:cubicBezTo>
                <a:cubicBezTo>
                  <a:pt x="15425" y="14395"/>
                  <a:pt x="15429" y="14082"/>
                  <a:pt x="15429" y="11792"/>
                </a:cubicBezTo>
                <a:cubicBezTo>
                  <a:pt x="15429" y="9501"/>
                  <a:pt x="15425" y="9190"/>
                  <a:pt x="15395" y="9190"/>
                </a:cubicBezTo>
                <a:close/>
                <a:moveTo>
                  <a:pt x="15823" y="9190"/>
                </a:moveTo>
                <a:cubicBezTo>
                  <a:pt x="15794" y="9190"/>
                  <a:pt x="15790" y="9411"/>
                  <a:pt x="15790" y="10935"/>
                </a:cubicBezTo>
                <a:lnTo>
                  <a:pt x="15790" y="12681"/>
                </a:lnTo>
                <a:lnTo>
                  <a:pt x="16179" y="12691"/>
                </a:lnTo>
                <a:lnTo>
                  <a:pt x="16568" y="12701"/>
                </a:lnTo>
                <a:lnTo>
                  <a:pt x="16624" y="12866"/>
                </a:lnTo>
                <a:cubicBezTo>
                  <a:pt x="16655" y="12957"/>
                  <a:pt x="16693" y="13033"/>
                  <a:pt x="16709" y="13033"/>
                </a:cubicBezTo>
                <a:cubicBezTo>
                  <a:pt x="16724" y="13033"/>
                  <a:pt x="16762" y="12954"/>
                  <a:pt x="16794" y="12858"/>
                </a:cubicBezTo>
                <a:lnTo>
                  <a:pt x="16851" y="12683"/>
                </a:lnTo>
                <a:lnTo>
                  <a:pt x="17347" y="12683"/>
                </a:lnTo>
                <a:cubicBezTo>
                  <a:pt x="17772" y="12683"/>
                  <a:pt x="17842" y="12675"/>
                  <a:pt x="17842" y="12630"/>
                </a:cubicBezTo>
                <a:cubicBezTo>
                  <a:pt x="17842" y="12585"/>
                  <a:pt x="17776" y="12578"/>
                  <a:pt x="17382" y="12578"/>
                </a:cubicBezTo>
                <a:cubicBezTo>
                  <a:pt x="17128" y="12578"/>
                  <a:pt x="16915" y="12565"/>
                  <a:pt x="16908" y="12549"/>
                </a:cubicBezTo>
                <a:cubicBezTo>
                  <a:pt x="16902" y="12532"/>
                  <a:pt x="16941" y="12362"/>
                  <a:pt x="16995" y="12171"/>
                </a:cubicBezTo>
                <a:cubicBezTo>
                  <a:pt x="17139" y="11666"/>
                  <a:pt x="17196" y="11351"/>
                  <a:pt x="17179" y="11167"/>
                </a:cubicBezTo>
                <a:cubicBezTo>
                  <a:pt x="17112" y="10476"/>
                  <a:pt x="16490" y="10320"/>
                  <a:pt x="16284" y="10943"/>
                </a:cubicBezTo>
                <a:cubicBezTo>
                  <a:pt x="16197" y="11206"/>
                  <a:pt x="16235" y="11526"/>
                  <a:pt x="16438" y="12241"/>
                </a:cubicBezTo>
                <a:cubicBezTo>
                  <a:pt x="16485" y="12408"/>
                  <a:pt x="16508" y="12529"/>
                  <a:pt x="16495" y="12549"/>
                </a:cubicBezTo>
                <a:cubicBezTo>
                  <a:pt x="16484" y="12566"/>
                  <a:pt x="16338" y="12575"/>
                  <a:pt x="16171" y="12570"/>
                </a:cubicBezTo>
                <a:lnTo>
                  <a:pt x="15869" y="12561"/>
                </a:lnTo>
                <a:lnTo>
                  <a:pt x="15863" y="10875"/>
                </a:lnTo>
                <a:cubicBezTo>
                  <a:pt x="15858" y="9408"/>
                  <a:pt x="15853" y="9190"/>
                  <a:pt x="15823" y="9190"/>
                </a:cubicBezTo>
                <a:close/>
                <a:moveTo>
                  <a:pt x="16275" y="9190"/>
                </a:moveTo>
                <a:cubicBezTo>
                  <a:pt x="16256" y="9190"/>
                  <a:pt x="16241" y="9213"/>
                  <a:pt x="16241" y="9242"/>
                </a:cubicBezTo>
                <a:cubicBezTo>
                  <a:pt x="16241" y="9270"/>
                  <a:pt x="16256" y="9294"/>
                  <a:pt x="16275" y="9294"/>
                </a:cubicBezTo>
                <a:cubicBezTo>
                  <a:pt x="16294" y="9294"/>
                  <a:pt x="16309" y="9270"/>
                  <a:pt x="16309" y="9242"/>
                </a:cubicBezTo>
                <a:cubicBezTo>
                  <a:pt x="16309" y="9213"/>
                  <a:pt x="16294" y="9190"/>
                  <a:pt x="16275" y="9190"/>
                </a:cubicBezTo>
                <a:close/>
                <a:moveTo>
                  <a:pt x="16703" y="9190"/>
                </a:moveTo>
                <a:cubicBezTo>
                  <a:pt x="16685" y="9190"/>
                  <a:pt x="16670" y="9213"/>
                  <a:pt x="16670" y="9242"/>
                </a:cubicBezTo>
                <a:cubicBezTo>
                  <a:pt x="16670" y="9270"/>
                  <a:pt x="16685" y="9294"/>
                  <a:pt x="16703" y="9294"/>
                </a:cubicBezTo>
                <a:cubicBezTo>
                  <a:pt x="16722" y="9294"/>
                  <a:pt x="16737" y="9270"/>
                  <a:pt x="16737" y="9242"/>
                </a:cubicBezTo>
                <a:cubicBezTo>
                  <a:pt x="16737" y="9213"/>
                  <a:pt x="16722" y="9190"/>
                  <a:pt x="16703" y="9190"/>
                </a:cubicBezTo>
                <a:close/>
                <a:moveTo>
                  <a:pt x="16929" y="9190"/>
                </a:moveTo>
                <a:cubicBezTo>
                  <a:pt x="16910" y="9190"/>
                  <a:pt x="16895" y="9213"/>
                  <a:pt x="16895" y="9242"/>
                </a:cubicBezTo>
                <a:cubicBezTo>
                  <a:pt x="16895" y="9270"/>
                  <a:pt x="16910" y="9294"/>
                  <a:pt x="16929" y="9294"/>
                </a:cubicBezTo>
                <a:cubicBezTo>
                  <a:pt x="16947" y="9294"/>
                  <a:pt x="16963" y="9270"/>
                  <a:pt x="16963" y="9242"/>
                </a:cubicBezTo>
                <a:cubicBezTo>
                  <a:pt x="16963" y="9213"/>
                  <a:pt x="16947" y="9190"/>
                  <a:pt x="16929" y="9190"/>
                </a:cubicBezTo>
                <a:close/>
                <a:moveTo>
                  <a:pt x="17156" y="9190"/>
                </a:moveTo>
                <a:cubicBezTo>
                  <a:pt x="17118" y="9190"/>
                  <a:pt x="17093" y="9239"/>
                  <a:pt x="17114" y="9271"/>
                </a:cubicBezTo>
                <a:cubicBezTo>
                  <a:pt x="17141" y="9313"/>
                  <a:pt x="17188" y="9294"/>
                  <a:pt x="17188" y="9242"/>
                </a:cubicBezTo>
                <a:cubicBezTo>
                  <a:pt x="17188" y="9213"/>
                  <a:pt x="17174" y="9190"/>
                  <a:pt x="17156" y="9190"/>
                </a:cubicBezTo>
                <a:close/>
                <a:moveTo>
                  <a:pt x="17358" y="9190"/>
                </a:moveTo>
                <a:cubicBezTo>
                  <a:pt x="17339" y="9190"/>
                  <a:pt x="17324" y="9213"/>
                  <a:pt x="17324" y="9242"/>
                </a:cubicBezTo>
                <a:cubicBezTo>
                  <a:pt x="17324" y="9270"/>
                  <a:pt x="17339" y="9294"/>
                  <a:pt x="17358" y="9294"/>
                </a:cubicBezTo>
                <a:cubicBezTo>
                  <a:pt x="17376" y="9294"/>
                  <a:pt x="17391" y="9270"/>
                  <a:pt x="17391" y="9242"/>
                </a:cubicBezTo>
                <a:cubicBezTo>
                  <a:pt x="17391" y="9213"/>
                  <a:pt x="17376" y="9190"/>
                  <a:pt x="17358" y="9190"/>
                </a:cubicBezTo>
                <a:close/>
                <a:moveTo>
                  <a:pt x="17583" y="9190"/>
                </a:moveTo>
                <a:cubicBezTo>
                  <a:pt x="17565" y="9190"/>
                  <a:pt x="17549" y="9213"/>
                  <a:pt x="17549" y="9242"/>
                </a:cubicBezTo>
                <a:cubicBezTo>
                  <a:pt x="17549" y="9270"/>
                  <a:pt x="17565" y="9294"/>
                  <a:pt x="17583" y="9294"/>
                </a:cubicBezTo>
                <a:cubicBezTo>
                  <a:pt x="17602" y="9294"/>
                  <a:pt x="17617" y="9270"/>
                  <a:pt x="17617" y="9242"/>
                </a:cubicBezTo>
                <a:cubicBezTo>
                  <a:pt x="17617" y="9213"/>
                  <a:pt x="17602" y="9190"/>
                  <a:pt x="17583" y="9190"/>
                </a:cubicBezTo>
                <a:close/>
                <a:moveTo>
                  <a:pt x="17809" y="9190"/>
                </a:moveTo>
                <a:cubicBezTo>
                  <a:pt x="17790" y="9190"/>
                  <a:pt x="17775" y="9213"/>
                  <a:pt x="17775" y="9242"/>
                </a:cubicBezTo>
                <a:cubicBezTo>
                  <a:pt x="17775" y="9270"/>
                  <a:pt x="17790" y="9294"/>
                  <a:pt x="17809" y="9294"/>
                </a:cubicBezTo>
                <a:cubicBezTo>
                  <a:pt x="17827" y="9294"/>
                  <a:pt x="17842" y="9270"/>
                  <a:pt x="17842" y="9242"/>
                </a:cubicBezTo>
                <a:cubicBezTo>
                  <a:pt x="17842" y="9213"/>
                  <a:pt x="17827" y="9190"/>
                  <a:pt x="17809" y="9190"/>
                </a:cubicBezTo>
                <a:close/>
                <a:moveTo>
                  <a:pt x="20551" y="9190"/>
                </a:moveTo>
                <a:cubicBezTo>
                  <a:pt x="20425" y="9190"/>
                  <a:pt x="20373" y="9219"/>
                  <a:pt x="20407" y="9271"/>
                </a:cubicBezTo>
                <a:cubicBezTo>
                  <a:pt x="20415" y="9284"/>
                  <a:pt x="20481" y="9294"/>
                  <a:pt x="20553" y="9294"/>
                </a:cubicBezTo>
                <a:cubicBezTo>
                  <a:pt x="20655" y="9294"/>
                  <a:pt x="20684" y="9282"/>
                  <a:pt x="20684" y="9242"/>
                </a:cubicBezTo>
                <a:cubicBezTo>
                  <a:pt x="20684" y="9201"/>
                  <a:pt x="20655" y="9190"/>
                  <a:pt x="20551" y="9190"/>
                </a:cubicBezTo>
                <a:close/>
                <a:moveTo>
                  <a:pt x="16473" y="9193"/>
                </a:moveTo>
                <a:cubicBezTo>
                  <a:pt x="16449" y="9192"/>
                  <a:pt x="16439" y="9218"/>
                  <a:pt x="16454" y="9257"/>
                </a:cubicBezTo>
                <a:cubicBezTo>
                  <a:pt x="16473" y="9304"/>
                  <a:pt x="16504" y="9305"/>
                  <a:pt x="16523" y="9259"/>
                </a:cubicBezTo>
                <a:cubicBezTo>
                  <a:pt x="16530" y="9240"/>
                  <a:pt x="16521" y="9214"/>
                  <a:pt x="16501" y="9202"/>
                </a:cubicBezTo>
                <a:cubicBezTo>
                  <a:pt x="16490" y="9195"/>
                  <a:pt x="16481" y="9193"/>
                  <a:pt x="16473" y="9193"/>
                </a:cubicBezTo>
                <a:close/>
                <a:moveTo>
                  <a:pt x="15170" y="9539"/>
                </a:moveTo>
                <a:cubicBezTo>
                  <a:pt x="15151" y="9539"/>
                  <a:pt x="15136" y="9562"/>
                  <a:pt x="15136" y="9591"/>
                </a:cubicBezTo>
                <a:cubicBezTo>
                  <a:pt x="15136" y="9620"/>
                  <a:pt x="15151" y="9643"/>
                  <a:pt x="15170" y="9643"/>
                </a:cubicBezTo>
                <a:cubicBezTo>
                  <a:pt x="15188" y="9643"/>
                  <a:pt x="15203" y="9620"/>
                  <a:pt x="15203" y="9591"/>
                </a:cubicBezTo>
                <a:cubicBezTo>
                  <a:pt x="15203" y="9562"/>
                  <a:pt x="15188" y="9539"/>
                  <a:pt x="15170" y="9539"/>
                </a:cubicBezTo>
                <a:close/>
                <a:moveTo>
                  <a:pt x="16277" y="9539"/>
                </a:moveTo>
                <a:cubicBezTo>
                  <a:pt x="16257" y="9539"/>
                  <a:pt x="16241" y="9564"/>
                  <a:pt x="16241" y="9594"/>
                </a:cubicBezTo>
                <a:cubicBezTo>
                  <a:pt x="16241" y="9656"/>
                  <a:pt x="16289" y="9644"/>
                  <a:pt x="16303" y="9580"/>
                </a:cubicBezTo>
                <a:cubicBezTo>
                  <a:pt x="16308" y="9557"/>
                  <a:pt x="16297" y="9539"/>
                  <a:pt x="16277" y="9539"/>
                </a:cubicBezTo>
                <a:close/>
                <a:moveTo>
                  <a:pt x="17811" y="9539"/>
                </a:moveTo>
                <a:cubicBezTo>
                  <a:pt x="17791" y="9539"/>
                  <a:pt x="17775" y="9564"/>
                  <a:pt x="17775" y="9594"/>
                </a:cubicBezTo>
                <a:cubicBezTo>
                  <a:pt x="17775" y="9624"/>
                  <a:pt x="17787" y="9642"/>
                  <a:pt x="17801" y="9635"/>
                </a:cubicBezTo>
                <a:cubicBezTo>
                  <a:pt x="17843" y="9613"/>
                  <a:pt x="17851" y="9539"/>
                  <a:pt x="17811" y="9539"/>
                </a:cubicBezTo>
                <a:close/>
                <a:moveTo>
                  <a:pt x="15170" y="9853"/>
                </a:moveTo>
                <a:cubicBezTo>
                  <a:pt x="15136" y="9853"/>
                  <a:pt x="15123" y="9927"/>
                  <a:pt x="15150" y="9969"/>
                </a:cubicBezTo>
                <a:cubicBezTo>
                  <a:pt x="15171" y="10001"/>
                  <a:pt x="15203" y="9962"/>
                  <a:pt x="15203" y="9903"/>
                </a:cubicBezTo>
                <a:cubicBezTo>
                  <a:pt x="15203" y="9876"/>
                  <a:pt x="15188" y="9853"/>
                  <a:pt x="15170" y="9853"/>
                </a:cubicBezTo>
                <a:close/>
                <a:moveTo>
                  <a:pt x="16716" y="9853"/>
                </a:moveTo>
                <a:cubicBezTo>
                  <a:pt x="16685" y="9853"/>
                  <a:pt x="16664" y="9917"/>
                  <a:pt x="16681" y="9959"/>
                </a:cubicBezTo>
                <a:cubicBezTo>
                  <a:pt x="16689" y="9978"/>
                  <a:pt x="16705" y="9985"/>
                  <a:pt x="16717" y="9974"/>
                </a:cubicBezTo>
                <a:cubicBezTo>
                  <a:pt x="16744" y="9948"/>
                  <a:pt x="16743" y="9853"/>
                  <a:pt x="16716" y="9853"/>
                </a:cubicBezTo>
                <a:close/>
                <a:moveTo>
                  <a:pt x="16929" y="9853"/>
                </a:moveTo>
                <a:cubicBezTo>
                  <a:pt x="16895" y="9853"/>
                  <a:pt x="16883" y="9927"/>
                  <a:pt x="16910" y="9969"/>
                </a:cubicBezTo>
                <a:cubicBezTo>
                  <a:pt x="16931" y="10001"/>
                  <a:pt x="16963" y="9962"/>
                  <a:pt x="16963" y="9903"/>
                </a:cubicBezTo>
                <a:cubicBezTo>
                  <a:pt x="16963" y="9876"/>
                  <a:pt x="16947" y="9853"/>
                  <a:pt x="16929" y="9853"/>
                </a:cubicBezTo>
                <a:close/>
                <a:moveTo>
                  <a:pt x="17370" y="9853"/>
                </a:moveTo>
                <a:cubicBezTo>
                  <a:pt x="17340" y="9853"/>
                  <a:pt x="17319" y="9917"/>
                  <a:pt x="17335" y="9959"/>
                </a:cubicBezTo>
                <a:cubicBezTo>
                  <a:pt x="17343" y="9978"/>
                  <a:pt x="17359" y="9985"/>
                  <a:pt x="17370" y="9974"/>
                </a:cubicBezTo>
                <a:cubicBezTo>
                  <a:pt x="17398" y="9948"/>
                  <a:pt x="17398" y="9853"/>
                  <a:pt x="17370" y="9853"/>
                </a:cubicBezTo>
                <a:close/>
                <a:moveTo>
                  <a:pt x="17583" y="9853"/>
                </a:moveTo>
                <a:cubicBezTo>
                  <a:pt x="17549" y="9853"/>
                  <a:pt x="17537" y="9927"/>
                  <a:pt x="17564" y="9969"/>
                </a:cubicBezTo>
                <a:cubicBezTo>
                  <a:pt x="17585" y="10001"/>
                  <a:pt x="17617" y="9962"/>
                  <a:pt x="17617" y="9903"/>
                </a:cubicBezTo>
                <a:cubicBezTo>
                  <a:pt x="17617" y="9876"/>
                  <a:pt x="17602" y="9853"/>
                  <a:pt x="17583" y="9853"/>
                </a:cubicBezTo>
                <a:close/>
                <a:moveTo>
                  <a:pt x="16268" y="9857"/>
                </a:moveTo>
                <a:cubicBezTo>
                  <a:pt x="16247" y="9850"/>
                  <a:pt x="16236" y="9886"/>
                  <a:pt x="16251" y="9944"/>
                </a:cubicBezTo>
                <a:cubicBezTo>
                  <a:pt x="16262" y="9990"/>
                  <a:pt x="16271" y="9995"/>
                  <a:pt x="16291" y="9964"/>
                </a:cubicBezTo>
                <a:cubicBezTo>
                  <a:pt x="16311" y="9933"/>
                  <a:pt x="16311" y="9912"/>
                  <a:pt x="16291" y="9881"/>
                </a:cubicBezTo>
                <a:cubicBezTo>
                  <a:pt x="16282" y="9868"/>
                  <a:pt x="16275" y="9860"/>
                  <a:pt x="16268" y="9857"/>
                </a:cubicBezTo>
                <a:close/>
                <a:moveTo>
                  <a:pt x="17801" y="9857"/>
                </a:moveTo>
                <a:cubicBezTo>
                  <a:pt x="17781" y="9850"/>
                  <a:pt x="17770" y="9886"/>
                  <a:pt x="17784" y="9944"/>
                </a:cubicBezTo>
                <a:cubicBezTo>
                  <a:pt x="17796" y="9990"/>
                  <a:pt x="17805" y="9995"/>
                  <a:pt x="17825" y="9964"/>
                </a:cubicBezTo>
                <a:cubicBezTo>
                  <a:pt x="17845" y="9933"/>
                  <a:pt x="17846" y="9912"/>
                  <a:pt x="17825" y="9881"/>
                </a:cubicBezTo>
                <a:cubicBezTo>
                  <a:pt x="17817" y="9868"/>
                  <a:pt x="17808" y="9860"/>
                  <a:pt x="17801" y="9857"/>
                </a:cubicBezTo>
                <a:close/>
                <a:moveTo>
                  <a:pt x="17150" y="9863"/>
                </a:moveTo>
                <a:cubicBezTo>
                  <a:pt x="17141" y="9859"/>
                  <a:pt x="17131" y="9861"/>
                  <a:pt x="17122" y="9870"/>
                </a:cubicBezTo>
                <a:cubicBezTo>
                  <a:pt x="17103" y="9888"/>
                  <a:pt x="17103" y="9908"/>
                  <a:pt x="17123" y="9945"/>
                </a:cubicBezTo>
                <a:cubicBezTo>
                  <a:pt x="17142" y="9981"/>
                  <a:pt x="17158" y="9985"/>
                  <a:pt x="17174" y="9960"/>
                </a:cubicBezTo>
                <a:cubicBezTo>
                  <a:pt x="17197" y="9925"/>
                  <a:pt x="17177" y="9872"/>
                  <a:pt x="17150" y="9863"/>
                </a:cubicBezTo>
                <a:close/>
                <a:moveTo>
                  <a:pt x="16489" y="9871"/>
                </a:moveTo>
                <a:cubicBezTo>
                  <a:pt x="16473" y="9871"/>
                  <a:pt x="16455" y="9890"/>
                  <a:pt x="16450" y="9914"/>
                </a:cubicBezTo>
                <a:cubicBezTo>
                  <a:pt x="16444" y="9940"/>
                  <a:pt x="16460" y="9958"/>
                  <a:pt x="16489" y="9958"/>
                </a:cubicBezTo>
                <a:cubicBezTo>
                  <a:pt x="16518" y="9958"/>
                  <a:pt x="16534" y="9940"/>
                  <a:pt x="16529" y="9914"/>
                </a:cubicBezTo>
                <a:cubicBezTo>
                  <a:pt x="16524" y="9890"/>
                  <a:pt x="16506" y="9871"/>
                  <a:pt x="16489" y="9871"/>
                </a:cubicBezTo>
                <a:close/>
                <a:moveTo>
                  <a:pt x="15170" y="10203"/>
                </a:moveTo>
                <a:cubicBezTo>
                  <a:pt x="15151" y="10203"/>
                  <a:pt x="15136" y="10226"/>
                  <a:pt x="15136" y="10255"/>
                </a:cubicBezTo>
                <a:cubicBezTo>
                  <a:pt x="15136" y="10284"/>
                  <a:pt x="15151" y="10307"/>
                  <a:pt x="15170" y="10307"/>
                </a:cubicBezTo>
                <a:cubicBezTo>
                  <a:pt x="15188" y="10307"/>
                  <a:pt x="15203" y="10284"/>
                  <a:pt x="15203" y="10255"/>
                </a:cubicBezTo>
                <a:cubicBezTo>
                  <a:pt x="15203" y="10226"/>
                  <a:pt x="15188" y="10203"/>
                  <a:pt x="15170" y="10203"/>
                </a:cubicBezTo>
                <a:close/>
                <a:moveTo>
                  <a:pt x="15170" y="10552"/>
                </a:moveTo>
                <a:cubicBezTo>
                  <a:pt x="15151" y="10552"/>
                  <a:pt x="15136" y="10575"/>
                  <a:pt x="15136" y="10604"/>
                </a:cubicBezTo>
                <a:cubicBezTo>
                  <a:pt x="15136" y="10633"/>
                  <a:pt x="15151" y="10656"/>
                  <a:pt x="15170" y="10656"/>
                </a:cubicBezTo>
                <a:cubicBezTo>
                  <a:pt x="15188" y="10656"/>
                  <a:pt x="15203" y="10633"/>
                  <a:pt x="15203" y="10604"/>
                </a:cubicBezTo>
                <a:cubicBezTo>
                  <a:pt x="15203" y="10575"/>
                  <a:pt x="15188" y="10552"/>
                  <a:pt x="15170" y="10552"/>
                </a:cubicBezTo>
                <a:close/>
                <a:moveTo>
                  <a:pt x="18204" y="10552"/>
                </a:moveTo>
                <a:lnTo>
                  <a:pt x="18204" y="11617"/>
                </a:lnTo>
                <a:lnTo>
                  <a:pt x="18204" y="12683"/>
                </a:lnTo>
                <a:lnTo>
                  <a:pt x="19230" y="12683"/>
                </a:lnTo>
                <a:lnTo>
                  <a:pt x="20256" y="12683"/>
                </a:lnTo>
                <a:lnTo>
                  <a:pt x="20256" y="11617"/>
                </a:lnTo>
                <a:lnTo>
                  <a:pt x="20256" y="10552"/>
                </a:lnTo>
                <a:lnTo>
                  <a:pt x="19230" y="10552"/>
                </a:lnTo>
                <a:lnTo>
                  <a:pt x="18204" y="10552"/>
                </a:lnTo>
                <a:close/>
                <a:moveTo>
                  <a:pt x="15163" y="10881"/>
                </a:moveTo>
                <a:cubicBezTo>
                  <a:pt x="15145" y="10891"/>
                  <a:pt x="15133" y="10936"/>
                  <a:pt x="15147" y="10971"/>
                </a:cubicBezTo>
                <a:cubicBezTo>
                  <a:pt x="15155" y="10990"/>
                  <a:pt x="15170" y="11005"/>
                  <a:pt x="15182" y="11005"/>
                </a:cubicBezTo>
                <a:cubicBezTo>
                  <a:pt x="15210" y="11005"/>
                  <a:pt x="15209" y="10911"/>
                  <a:pt x="15182" y="10885"/>
                </a:cubicBezTo>
                <a:cubicBezTo>
                  <a:pt x="15175" y="10878"/>
                  <a:pt x="15169" y="10878"/>
                  <a:pt x="15163" y="10881"/>
                </a:cubicBezTo>
                <a:close/>
                <a:moveTo>
                  <a:pt x="15170" y="11216"/>
                </a:moveTo>
                <a:cubicBezTo>
                  <a:pt x="15151" y="11216"/>
                  <a:pt x="15136" y="11239"/>
                  <a:pt x="15136" y="11268"/>
                </a:cubicBezTo>
                <a:cubicBezTo>
                  <a:pt x="15136" y="11297"/>
                  <a:pt x="15151" y="11320"/>
                  <a:pt x="15170" y="11320"/>
                </a:cubicBezTo>
                <a:cubicBezTo>
                  <a:pt x="15188" y="11320"/>
                  <a:pt x="15203" y="11297"/>
                  <a:pt x="15203" y="11268"/>
                </a:cubicBezTo>
                <a:cubicBezTo>
                  <a:pt x="15203" y="11239"/>
                  <a:pt x="15188" y="11216"/>
                  <a:pt x="15170" y="11216"/>
                </a:cubicBezTo>
                <a:close/>
                <a:moveTo>
                  <a:pt x="21317" y="11233"/>
                </a:moveTo>
                <a:cubicBezTo>
                  <a:pt x="21110" y="11233"/>
                  <a:pt x="21079" y="11241"/>
                  <a:pt x="21073" y="11294"/>
                </a:cubicBezTo>
                <a:cubicBezTo>
                  <a:pt x="21066" y="11350"/>
                  <a:pt x="21089" y="11356"/>
                  <a:pt x="21317" y="11356"/>
                </a:cubicBezTo>
                <a:cubicBezTo>
                  <a:pt x="21544" y="11356"/>
                  <a:pt x="21567" y="11350"/>
                  <a:pt x="21560" y="11294"/>
                </a:cubicBezTo>
                <a:cubicBezTo>
                  <a:pt x="21554" y="11241"/>
                  <a:pt x="21524" y="11233"/>
                  <a:pt x="21317" y="11233"/>
                </a:cubicBezTo>
                <a:close/>
                <a:moveTo>
                  <a:pt x="15170" y="11565"/>
                </a:moveTo>
                <a:cubicBezTo>
                  <a:pt x="15151" y="11565"/>
                  <a:pt x="15136" y="11588"/>
                  <a:pt x="15136" y="11617"/>
                </a:cubicBezTo>
                <a:cubicBezTo>
                  <a:pt x="15136" y="11646"/>
                  <a:pt x="15151" y="11669"/>
                  <a:pt x="15170" y="11669"/>
                </a:cubicBezTo>
                <a:cubicBezTo>
                  <a:pt x="15188" y="11669"/>
                  <a:pt x="15203" y="11646"/>
                  <a:pt x="15203" y="11617"/>
                </a:cubicBezTo>
                <a:cubicBezTo>
                  <a:pt x="15203" y="11588"/>
                  <a:pt x="15188" y="11565"/>
                  <a:pt x="15170" y="11565"/>
                </a:cubicBezTo>
                <a:close/>
                <a:moveTo>
                  <a:pt x="15170" y="11914"/>
                </a:moveTo>
                <a:cubicBezTo>
                  <a:pt x="15151" y="11914"/>
                  <a:pt x="15136" y="11938"/>
                  <a:pt x="15136" y="11966"/>
                </a:cubicBezTo>
                <a:cubicBezTo>
                  <a:pt x="15136" y="11995"/>
                  <a:pt x="15151" y="12020"/>
                  <a:pt x="15170" y="12020"/>
                </a:cubicBezTo>
                <a:cubicBezTo>
                  <a:pt x="15188" y="12020"/>
                  <a:pt x="15203" y="11995"/>
                  <a:pt x="15203" y="11966"/>
                </a:cubicBezTo>
                <a:cubicBezTo>
                  <a:pt x="15203" y="11938"/>
                  <a:pt x="15188" y="11914"/>
                  <a:pt x="15170" y="11914"/>
                </a:cubicBezTo>
                <a:close/>
                <a:moveTo>
                  <a:pt x="248" y="12229"/>
                </a:moveTo>
                <a:cubicBezTo>
                  <a:pt x="56" y="12229"/>
                  <a:pt x="0" y="12239"/>
                  <a:pt x="0" y="12275"/>
                </a:cubicBezTo>
                <a:cubicBezTo>
                  <a:pt x="0" y="12301"/>
                  <a:pt x="7" y="12333"/>
                  <a:pt x="15" y="12345"/>
                </a:cubicBezTo>
                <a:cubicBezTo>
                  <a:pt x="23" y="12358"/>
                  <a:pt x="135" y="12369"/>
                  <a:pt x="263" y="12369"/>
                </a:cubicBezTo>
                <a:cubicBezTo>
                  <a:pt x="481" y="12369"/>
                  <a:pt x="496" y="12364"/>
                  <a:pt x="496" y="12298"/>
                </a:cubicBezTo>
                <a:cubicBezTo>
                  <a:pt x="496" y="12233"/>
                  <a:pt x="481" y="12229"/>
                  <a:pt x="248" y="12229"/>
                </a:cubicBezTo>
                <a:close/>
                <a:moveTo>
                  <a:pt x="15174" y="12241"/>
                </a:moveTo>
                <a:cubicBezTo>
                  <a:pt x="15168" y="12240"/>
                  <a:pt x="15161" y="12246"/>
                  <a:pt x="15153" y="12258"/>
                </a:cubicBezTo>
                <a:cubicBezTo>
                  <a:pt x="15141" y="12277"/>
                  <a:pt x="15138" y="12311"/>
                  <a:pt x="15147" y="12333"/>
                </a:cubicBezTo>
                <a:cubicBezTo>
                  <a:pt x="15158" y="12360"/>
                  <a:pt x="15171" y="12363"/>
                  <a:pt x="15186" y="12339"/>
                </a:cubicBezTo>
                <a:cubicBezTo>
                  <a:pt x="15198" y="12320"/>
                  <a:pt x="15201" y="12286"/>
                  <a:pt x="15192" y="12264"/>
                </a:cubicBezTo>
                <a:cubicBezTo>
                  <a:pt x="15187" y="12250"/>
                  <a:pt x="15181" y="12242"/>
                  <a:pt x="15174" y="12241"/>
                </a:cubicBezTo>
                <a:close/>
                <a:moveTo>
                  <a:pt x="15170" y="12578"/>
                </a:moveTo>
                <a:cubicBezTo>
                  <a:pt x="15151" y="12578"/>
                  <a:pt x="15136" y="12601"/>
                  <a:pt x="15136" y="12630"/>
                </a:cubicBezTo>
                <a:cubicBezTo>
                  <a:pt x="15136" y="12659"/>
                  <a:pt x="15151" y="12683"/>
                  <a:pt x="15170" y="12683"/>
                </a:cubicBezTo>
                <a:cubicBezTo>
                  <a:pt x="15188" y="12683"/>
                  <a:pt x="15203" y="12659"/>
                  <a:pt x="15203" y="12630"/>
                </a:cubicBezTo>
                <a:cubicBezTo>
                  <a:pt x="15203" y="12601"/>
                  <a:pt x="15188" y="12578"/>
                  <a:pt x="15170" y="12578"/>
                </a:cubicBezTo>
                <a:close/>
                <a:moveTo>
                  <a:pt x="21429" y="12613"/>
                </a:moveTo>
                <a:cubicBezTo>
                  <a:pt x="21412" y="12613"/>
                  <a:pt x="21395" y="12625"/>
                  <a:pt x="21367" y="12649"/>
                </a:cubicBezTo>
                <a:cubicBezTo>
                  <a:pt x="21281" y="12724"/>
                  <a:pt x="21253" y="12862"/>
                  <a:pt x="21302" y="12978"/>
                </a:cubicBezTo>
                <a:cubicBezTo>
                  <a:pt x="21347" y="13084"/>
                  <a:pt x="21471" y="13102"/>
                  <a:pt x="21530" y="13010"/>
                </a:cubicBezTo>
                <a:cubicBezTo>
                  <a:pt x="21589" y="12919"/>
                  <a:pt x="21567" y="12714"/>
                  <a:pt x="21491" y="12649"/>
                </a:cubicBezTo>
                <a:cubicBezTo>
                  <a:pt x="21463" y="12625"/>
                  <a:pt x="21446" y="12613"/>
                  <a:pt x="21429" y="12613"/>
                </a:cubicBezTo>
                <a:close/>
                <a:moveTo>
                  <a:pt x="15170" y="12927"/>
                </a:moveTo>
                <a:cubicBezTo>
                  <a:pt x="15151" y="12927"/>
                  <a:pt x="15136" y="12951"/>
                  <a:pt x="15136" y="12980"/>
                </a:cubicBezTo>
                <a:cubicBezTo>
                  <a:pt x="15136" y="13008"/>
                  <a:pt x="15151" y="13033"/>
                  <a:pt x="15170" y="13033"/>
                </a:cubicBezTo>
                <a:cubicBezTo>
                  <a:pt x="15188" y="13033"/>
                  <a:pt x="15203" y="13008"/>
                  <a:pt x="15203" y="12980"/>
                </a:cubicBezTo>
                <a:cubicBezTo>
                  <a:pt x="15203" y="12951"/>
                  <a:pt x="15188" y="12927"/>
                  <a:pt x="15170" y="12927"/>
                </a:cubicBezTo>
                <a:close/>
                <a:moveTo>
                  <a:pt x="16838" y="13269"/>
                </a:moveTo>
                <a:cubicBezTo>
                  <a:pt x="16286" y="13263"/>
                  <a:pt x="15825" y="13264"/>
                  <a:pt x="15812" y="13271"/>
                </a:cubicBezTo>
                <a:cubicBezTo>
                  <a:pt x="15799" y="13278"/>
                  <a:pt x="15790" y="13500"/>
                  <a:pt x="15790" y="13838"/>
                </a:cubicBezTo>
                <a:cubicBezTo>
                  <a:pt x="15790" y="14305"/>
                  <a:pt x="15795" y="14395"/>
                  <a:pt x="15823" y="14395"/>
                </a:cubicBezTo>
                <a:cubicBezTo>
                  <a:pt x="15850" y="14395"/>
                  <a:pt x="15857" y="14307"/>
                  <a:pt x="15862" y="13897"/>
                </a:cubicBezTo>
                <a:lnTo>
                  <a:pt x="15869" y="13399"/>
                </a:lnTo>
                <a:lnTo>
                  <a:pt x="16856" y="13390"/>
                </a:lnTo>
                <a:cubicBezTo>
                  <a:pt x="17706" y="13382"/>
                  <a:pt x="17842" y="13374"/>
                  <a:pt x="17842" y="13330"/>
                </a:cubicBezTo>
                <a:cubicBezTo>
                  <a:pt x="17842" y="13286"/>
                  <a:pt x="17704" y="13277"/>
                  <a:pt x="16838" y="13269"/>
                </a:cubicBezTo>
                <a:close/>
                <a:moveTo>
                  <a:pt x="15170" y="13277"/>
                </a:moveTo>
                <a:cubicBezTo>
                  <a:pt x="15151" y="13277"/>
                  <a:pt x="15136" y="13301"/>
                  <a:pt x="15136" y="13330"/>
                </a:cubicBezTo>
                <a:cubicBezTo>
                  <a:pt x="15136" y="13359"/>
                  <a:pt x="15151" y="13382"/>
                  <a:pt x="15170" y="13382"/>
                </a:cubicBezTo>
                <a:cubicBezTo>
                  <a:pt x="15188" y="13382"/>
                  <a:pt x="15203" y="13359"/>
                  <a:pt x="15203" y="13330"/>
                </a:cubicBezTo>
                <a:cubicBezTo>
                  <a:pt x="15203" y="13301"/>
                  <a:pt x="15188" y="13277"/>
                  <a:pt x="15170" y="13277"/>
                </a:cubicBezTo>
                <a:close/>
                <a:moveTo>
                  <a:pt x="18204" y="13277"/>
                </a:moveTo>
                <a:lnTo>
                  <a:pt x="18204" y="14337"/>
                </a:lnTo>
                <a:cubicBezTo>
                  <a:pt x="18204" y="14920"/>
                  <a:pt x="18210" y="15407"/>
                  <a:pt x="18219" y="15420"/>
                </a:cubicBezTo>
                <a:cubicBezTo>
                  <a:pt x="18227" y="15433"/>
                  <a:pt x="18737" y="15440"/>
                  <a:pt x="19352" y="15435"/>
                </a:cubicBezTo>
                <a:lnTo>
                  <a:pt x="20470" y="15426"/>
                </a:lnTo>
                <a:lnTo>
                  <a:pt x="20470" y="14360"/>
                </a:lnTo>
                <a:lnTo>
                  <a:pt x="20470" y="13294"/>
                </a:lnTo>
                <a:lnTo>
                  <a:pt x="19337" y="13285"/>
                </a:lnTo>
                <a:lnTo>
                  <a:pt x="18204" y="13277"/>
                </a:lnTo>
                <a:close/>
                <a:moveTo>
                  <a:pt x="15170" y="13591"/>
                </a:moveTo>
                <a:cubicBezTo>
                  <a:pt x="15136" y="13591"/>
                  <a:pt x="15123" y="13665"/>
                  <a:pt x="15150" y="13707"/>
                </a:cubicBezTo>
                <a:cubicBezTo>
                  <a:pt x="15171" y="13739"/>
                  <a:pt x="15203" y="13700"/>
                  <a:pt x="15203" y="13641"/>
                </a:cubicBezTo>
                <a:cubicBezTo>
                  <a:pt x="15203" y="13614"/>
                  <a:pt x="15188" y="13591"/>
                  <a:pt x="15170" y="13591"/>
                </a:cubicBezTo>
                <a:close/>
                <a:moveTo>
                  <a:pt x="16050" y="13591"/>
                </a:moveTo>
                <a:cubicBezTo>
                  <a:pt x="16016" y="13591"/>
                  <a:pt x="16003" y="13665"/>
                  <a:pt x="16030" y="13707"/>
                </a:cubicBezTo>
                <a:cubicBezTo>
                  <a:pt x="16051" y="13739"/>
                  <a:pt x="16083" y="13700"/>
                  <a:pt x="16083" y="13641"/>
                </a:cubicBezTo>
                <a:cubicBezTo>
                  <a:pt x="16083" y="13614"/>
                  <a:pt x="16068" y="13591"/>
                  <a:pt x="16050" y="13591"/>
                </a:cubicBezTo>
                <a:close/>
                <a:moveTo>
                  <a:pt x="16716" y="13591"/>
                </a:moveTo>
                <a:cubicBezTo>
                  <a:pt x="16685" y="13591"/>
                  <a:pt x="16664" y="13655"/>
                  <a:pt x="16681" y="13697"/>
                </a:cubicBezTo>
                <a:cubicBezTo>
                  <a:pt x="16689" y="13716"/>
                  <a:pt x="16705" y="13723"/>
                  <a:pt x="16717" y="13712"/>
                </a:cubicBezTo>
                <a:cubicBezTo>
                  <a:pt x="16744" y="13686"/>
                  <a:pt x="16743" y="13591"/>
                  <a:pt x="16716" y="13591"/>
                </a:cubicBezTo>
                <a:close/>
                <a:moveTo>
                  <a:pt x="17370" y="13591"/>
                </a:moveTo>
                <a:cubicBezTo>
                  <a:pt x="17340" y="13591"/>
                  <a:pt x="17319" y="13655"/>
                  <a:pt x="17335" y="13697"/>
                </a:cubicBezTo>
                <a:cubicBezTo>
                  <a:pt x="17343" y="13716"/>
                  <a:pt x="17359" y="13723"/>
                  <a:pt x="17370" y="13712"/>
                </a:cubicBezTo>
                <a:cubicBezTo>
                  <a:pt x="17398" y="13686"/>
                  <a:pt x="17398" y="13591"/>
                  <a:pt x="17370" y="13591"/>
                </a:cubicBezTo>
                <a:close/>
                <a:moveTo>
                  <a:pt x="17596" y="13591"/>
                </a:moveTo>
                <a:cubicBezTo>
                  <a:pt x="17565" y="13591"/>
                  <a:pt x="17544" y="13655"/>
                  <a:pt x="17561" y="13697"/>
                </a:cubicBezTo>
                <a:cubicBezTo>
                  <a:pt x="17569" y="13716"/>
                  <a:pt x="17584" y="13723"/>
                  <a:pt x="17596" y="13712"/>
                </a:cubicBezTo>
                <a:cubicBezTo>
                  <a:pt x="17623" y="13686"/>
                  <a:pt x="17623" y="13591"/>
                  <a:pt x="17596" y="13591"/>
                </a:cubicBezTo>
                <a:close/>
                <a:moveTo>
                  <a:pt x="16268" y="13596"/>
                </a:moveTo>
                <a:cubicBezTo>
                  <a:pt x="16247" y="13589"/>
                  <a:pt x="16236" y="13625"/>
                  <a:pt x="16251" y="13683"/>
                </a:cubicBezTo>
                <a:cubicBezTo>
                  <a:pt x="16262" y="13729"/>
                  <a:pt x="16271" y="13733"/>
                  <a:pt x="16291" y="13702"/>
                </a:cubicBezTo>
                <a:cubicBezTo>
                  <a:pt x="16311" y="13671"/>
                  <a:pt x="16311" y="13651"/>
                  <a:pt x="16291" y="13620"/>
                </a:cubicBezTo>
                <a:cubicBezTo>
                  <a:pt x="16282" y="13607"/>
                  <a:pt x="16275" y="13599"/>
                  <a:pt x="16268" y="13596"/>
                </a:cubicBezTo>
                <a:close/>
                <a:moveTo>
                  <a:pt x="16922" y="13596"/>
                </a:moveTo>
                <a:cubicBezTo>
                  <a:pt x="16901" y="13589"/>
                  <a:pt x="16890" y="13625"/>
                  <a:pt x="16904" y="13683"/>
                </a:cubicBezTo>
                <a:cubicBezTo>
                  <a:pt x="16916" y="13729"/>
                  <a:pt x="16925" y="13733"/>
                  <a:pt x="16945" y="13702"/>
                </a:cubicBezTo>
                <a:cubicBezTo>
                  <a:pt x="16965" y="13671"/>
                  <a:pt x="16966" y="13651"/>
                  <a:pt x="16945" y="13620"/>
                </a:cubicBezTo>
                <a:cubicBezTo>
                  <a:pt x="16937" y="13607"/>
                  <a:pt x="16928" y="13599"/>
                  <a:pt x="16922" y="13596"/>
                </a:cubicBezTo>
                <a:close/>
                <a:moveTo>
                  <a:pt x="17801" y="13596"/>
                </a:moveTo>
                <a:cubicBezTo>
                  <a:pt x="17781" y="13589"/>
                  <a:pt x="17770" y="13625"/>
                  <a:pt x="17784" y="13683"/>
                </a:cubicBezTo>
                <a:cubicBezTo>
                  <a:pt x="17796" y="13729"/>
                  <a:pt x="17805" y="13733"/>
                  <a:pt x="17825" y="13702"/>
                </a:cubicBezTo>
                <a:cubicBezTo>
                  <a:pt x="17845" y="13671"/>
                  <a:pt x="17846" y="13651"/>
                  <a:pt x="17825" y="13620"/>
                </a:cubicBezTo>
                <a:cubicBezTo>
                  <a:pt x="17817" y="13607"/>
                  <a:pt x="17808" y="13599"/>
                  <a:pt x="17801" y="13596"/>
                </a:cubicBezTo>
                <a:close/>
                <a:moveTo>
                  <a:pt x="16485" y="13601"/>
                </a:moveTo>
                <a:cubicBezTo>
                  <a:pt x="16460" y="13609"/>
                  <a:pt x="16439" y="13655"/>
                  <a:pt x="16454" y="13691"/>
                </a:cubicBezTo>
                <a:cubicBezTo>
                  <a:pt x="16470" y="13732"/>
                  <a:pt x="16534" y="13706"/>
                  <a:pt x="16534" y="13660"/>
                </a:cubicBezTo>
                <a:cubicBezTo>
                  <a:pt x="16534" y="13644"/>
                  <a:pt x="16523" y="13620"/>
                  <a:pt x="16510" y="13607"/>
                </a:cubicBezTo>
                <a:cubicBezTo>
                  <a:pt x="16502" y="13599"/>
                  <a:pt x="16493" y="13598"/>
                  <a:pt x="16485" y="13601"/>
                </a:cubicBezTo>
                <a:close/>
                <a:moveTo>
                  <a:pt x="17150" y="13601"/>
                </a:moveTo>
                <a:cubicBezTo>
                  <a:pt x="17141" y="13597"/>
                  <a:pt x="17131" y="13599"/>
                  <a:pt x="17122" y="13608"/>
                </a:cubicBezTo>
                <a:cubicBezTo>
                  <a:pt x="17103" y="13626"/>
                  <a:pt x="17103" y="13646"/>
                  <a:pt x="17123" y="13683"/>
                </a:cubicBezTo>
                <a:cubicBezTo>
                  <a:pt x="17142" y="13718"/>
                  <a:pt x="17158" y="13723"/>
                  <a:pt x="17174" y="13698"/>
                </a:cubicBezTo>
                <a:cubicBezTo>
                  <a:pt x="17197" y="13663"/>
                  <a:pt x="17177" y="13610"/>
                  <a:pt x="17150" y="13601"/>
                </a:cubicBezTo>
                <a:close/>
                <a:moveTo>
                  <a:pt x="575" y="13941"/>
                </a:moveTo>
                <a:cubicBezTo>
                  <a:pt x="460" y="13941"/>
                  <a:pt x="428" y="13953"/>
                  <a:pt x="428" y="13994"/>
                </a:cubicBezTo>
                <a:cubicBezTo>
                  <a:pt x="428" y="14035"/>
                  <a:pt x="460" y="14046"/>
                  <a:pt x="575" y="14046"/>
                </a:cubicBezTo>
                <a:cubicBezTo>
                  <a:pt x="691" y="14046"/>
                  <a:pt x="722" y="14035"/>
                  <a:pt x="722" y="13994"/>
                </a:cubicBezTo>
                <a:cubicBezTo>
                  <a:pt x="722" y="13953"/>
                  <a:pt x="691" y="13941"/>
                  <a:pt x="575" y="13941"/>
                </a:cubicBezTo>
                <a:close/>
                <a:moveTo>
                  <a:pt x="15170" y="13941"/>
                </a:moveTo>
                <a:cubicBezTo>
                  <a:pt x="15151" y="13941"/>
                  <a:pt x="15136" y="13965"/>
                  <a:pt x="15136" y="13994"/>
                </a:cubicBezTo>
                <a:cubicBezTo>
                  <a:pt x="15136" y="14023"/>
                  <a:pt x="15151" y="14046"/>
                  <a:pt x="15170" y="14046"/>
                </a:cubicBezTo>
                <a:cubicBezTo>
                  <a:pt x="15188" y="14046"/>
                  <a:pt x="15203" y="14023"/>
                  <a:pt x="15203" y="13994"/>
                </a:cubicBezTo>
                <a:cubicBezTo>
                  <a:pt x="15203" y="13965"/>
                  <a:pt x="15188" y="13941"/>
                  <a:pt x="15170" y="13941"/>
                </a:cubicBezTo>
                <a:close/>
                <a:moveTo>
                  <a:pt x="12981" y="14186"/>
                </a:moveTo>
                <a:cubicBezTo>
                  <a:pt x="12906" y="14186"/>
                  <a:pt x="12880" y="14199"/>
                  <a:pt x="12880" y="14238"/>
                </a:cubicBezTo>
                <a:cubicBezTo>
                  <a:pt x="12880" y="14277"/>
                  <a:pt x="12906" y="14290"/>
                  <a:pt x="12981" y="14290"/>
                </a:cubicBezTo>
                <a:cubicBezTo>
                  <a:pt x="13056" y="14290"/>
                  <a:pt x="13083" y="14277"/>
                  <a:pt x="13083" y="14238"/>
                </a:cubicBezTo>
                <a:cubicBezTo>
                  <a:pt x="13083" y="14199"/>
                  <a:pt x="13056" y="14186"/>
                  <a:pt x="12981" y="14186"/>
                </a:cubicBezTo>
                <a:close/>
                <a:moveTo>
                  <a:pt x="13410" y="14186"/>
                </a:moveTo>
                <a:cubicBezTo>
                  <a:pt x="13335" y="14186"/>
                  <a:pt x="13309" y="14199"/>
                  <a:pt x="13309" y="14238"/>
                </a:cubicBezTo>
                <a:cubicBezTo>
                  <a:pt x="13309" y="14277"/>
                  <a:pt x="13335" y="14290"/>
                  <a:pt x="13410" y="14290"/>
                </a:cubicBezTo>
                <a:cubicBezTo>
                  <a:pt x="13486" y="14290"/>
                  <a:pt x="13512" y="14277"/>
                  <a:pt x="13512" y="14238"/>
                </a:cubicBezTo>
                <a:cubicBezTo>
                  <a:pt x="13512" y="14199"/>
                  <a:pt x="13486" y="14186"/>
                  <a:pt x="13410" y="14186"/>
                </a:cubicBezTo>
                <a:close/>
                <a:moveTo>
                  <a:pt x="15170" y="14290"/>
                </a:moveTo>
                <a:cubicBezTo>
                  <a:pt x="15151" y="14290"/>
                  <a:pt x="15136" y="14314"/>
                  <a:pt x="15136" y="14343"/>
                </a:cubicBezTo>
                <a:cubicBezTo>
                  <a:pt x="15136" y="14372"/>
                  <a:pt x="15151" y="14395"/>
                  <a:pt x="15170" y="14395"/>
                </a:cubicBezTo>
                <a:cubicBezTo>
                  <a:pt x="15188" y="14395"/>
                  <a:pt x="15203" y="14372"/>
                  <a:pt x="15203" y="14343"/>
                </a:cubicBezTo>
                <a:cubicBezTo>
                  <a:pt x="15203" y="14314"/>
                  <a:pt x="15188" y="14290"/>
                  <a:pt x="15170" y="14290"/>
                </a:cubicBezTo>
                <a:close/>
                <a:moveTo>
                  <a:pt x="20989" y="14290"/>
                </a:moveTo>
                <a:cubicBezTo>
                  <a:pt x="20874" y="14290"/>
                  <a:pt x="20843" y="14302"/>
                  <a:pt x="20843" y="14343"/>
                </a:cubicBezTo>
                <a:cubicBezTo>
                  <a:pt x="20843" y="14384"/>
                  <a:pt x="20874" y="14395"/>
                  <a:pt x="20989" y="14395"/>
                </a:cubicBezTo>
                <a:cubicBezTo>
                  <a:pt x="21104" y="14395"/>
                  <a:pt x="21136" y="14384"/>
                  <a:pt x="21136" y="14343"/>
                </a:cubicBezTo>
                <a:cubicBezTo>
                  <a:pt x="21136" y="14302"/>
                  <a:pt x="21104" y="14290"/>
                  <a:pt x="20989" y="14290"/>
                </a:cubicBezTo>
                <a:close/>
                <a:moveTo>
                  <a:pt x="16580" y="14293"/>
                </a:moveTo>
                <a:cubicBezTo>
                  <a:pt x="16467" y="14304"/>
                  <a:pt x="16355" y="14385"/>
                  <a:pt x="16292" y="14531"/>
                </a:cubicBezTo>
                <a:cubicBezTo>
                  <a:pt x="16224" y="14689"/>
                  <a:pt x="16221" y="14991"/>
                  <a:pt x="16287" y="15158"/>
                </a:cubicBezTo>
                <a:lnTo>
                  <a:pt x="16333" y="15274"/>
                </a:lnTo>
                <a:lnTo>
                  <a:pt x="16287" y="15293"/>
                </a:lnTo>
                <a:cubicBezTo>
                  <a:pt x="16243" y="15311"/>
                  <a:pt x="16241" y="15338"/>
                  <a:pt x="16241" y="15867"/>
                </a:cubicBezTo>
                <a:lnTo>
                  <a:pt x="16241" y="16421"/>
                </a:lnTo>
                <a:lnTo>
                  <a:pt x="16508" y="16421"/>
                </a:lnTo>
                <a:cubicBezTo>
                  <a:pt x="16654" y="16421"/>
                  <a:pt x="16782" y="16432"/>
                  <a:pt x="16790" y="16446"/>
                </a:cubicBezTo>
                <a:cubicBezTo>
                  <a:pt x="16799" y="16459"/>
                  <a:pt x="16723" y="16599"/>
                  <a:pt x="16622" y="16756"/>
                </a:cubicBezTo>
                <a:cubicBezTo>
                  <a:pt x="16518" y="16919"/>
                  <a:pt x="16445" y="17060"/>
                  <a:pt x="16454" y="17082"/>
                </a:cubicBezTo>
                <a:cubicBezTo>
                  <a:pt x="16462" y="17103"/>
                  <a:pt x="16476" y="17120"/>
                  <a:pt x="16485" y="17120"/>
                </a:cubicBezTo>
                <a:cubicBezTo>
                  <a:pt x="16493" y="17120"/>
                  <a:pt x="16577" y="17001"/>
                  <a:pt x="16672" y="16854"/>
                </a:cubicBezTo>
                <a:cubicBezTo>
                  <a:pt x="16770" y="16704"/>
                  <a:pt x="16856" y="16598"/>
                  <a:pt x="16870" y="16611"/>
                </a:cubicBezTo>
                <a:cubicBezTo>
                  <a:pt x="16884" y="16625"/>
                  <a:pt x="16895" y="16739"/>
                  <a:pt x="16895" y="16878"/>
                </a:cubicBezTo>
                <a:cubicBezTo>
                  <a:pt x="16895" y="17070"/>
                  <a:pt x="16902" y="17120"/>
                  <a:pt x="16929" y="17120"/>
                </a:cubicBezTo>
                <a:cubicBezTo>
                  <a:pt x="16956" y="17120"/>
                  <a:pt x="16963" y="17071"/>
                  <a:pt x="16963" y="16882"/>
                </a:cubicBezTo>
                <a:cubicBezTo>
                  <a:pt x="16963" y="16751"/>
                  <a:pt x="16970" y="16632"/>
                  <a:pt x="16978" y="16619"/>
                </a:cubicBezTo>
                <a:cubicBezTo>
                  <a:pt x="16987" y="16607"/>
                  <a:pt x="17072" y="16714"/>
                  <a:pt x="17167" y="16858"/>
                </a:cubicBezTo>
                <a:cubicBezTo>
                  <a:pt x="17263" y="17003"/>
                  <a:pt x="17353" y="17120"/>
                  <a:pt x="17366" y="17120"/>
                </a:cubicBezTo>
                <a:cubicBezTo>
                  <a:pt x="17432" y="17120"/>
                  <a:pt x="17377" y="16974"/>
                  <a:pt x="17223" y="16738"/>
                </a:cubicBezTo>
                <a:cubicBezTo>
                  <a:pt x="17131" y="16596"/>
                  <a:pt x="17060" y="16466"/>
                  <a:pt x="17067" y="16450"/>
                </a:cubicBezTo>
                <a:cubicBezTo>
                  <a:pt x="17073" y="16434"/>
                  <a:pt x="17199" y="16421"/>
                  <a:pt x="17347" y="16421"/>
                </a:cubicBezTo>
                <a:lnTo>
                  <a:pt x="17617" y="16421"/>
                </a:lnTo>
                <a:lnTo>
                  <a:pt x="17617" y="16235"/>
                </a:lnTo>
                <a:cubicBezTo>
                  <a:pt x="17617" y="16133"/>
                  <a:pt x="17623" y="16039"/>
                  <a:pt x="17631" y="16027"/>
                </a:cubicBezTo>
                <a:cubicBezTo>
                  <a:pt x="17638" y="16015"/>
                  <a:pt x="17696" y="16060"/>
                  <a:pt x="17760" y="16126"/>
                </a:cubicBezTo>
                <a:cubicBezTo>
                  <a:pt x="17948" y="16322"/>
                  <a:pt x="17955" y="16312"/>
                  <a:pt x="17955" y="15863"/>
                </a:cubicBezTo>
                <a:cubicBezTo>
                  <a:pt x="17955" y="15416"/>
                  <a:pt x="17952" y="15410"/>
                  <a:pt x="17770" y="15599"/>
                </a:cubicBezTo>
                <a:cubicBezTo>
                  <a:pt x="17707" y="15666"/>
                  <a:pt x="17646" y="15711"/>
                  <a:pt x="17636" y="15701"/>
                </a:cubicBezTo>
                <a:cubicBezTo>
                  <a:pt x="17626" y="15691"/>
                  <a:pt x="17617" y="15600"/>
                  <a:pt x="17617" y="15498"/>
                </a:cubicBezTo>
                <a:cubicBezTo>
                  <a:pt x="17617" y="15340"/>
                  <a:pt x="17610" y="15309"/>
                  <a:pt x="17571" y="15293"/>
                </a:cubicBezTo>
                <a:lnTo>
                  <a:pt x="17524" y="15274"/>
                </a:lnTo>
                <a:lnTo>
                  <a:pt x="17573" y="15125"/>
                </a:lnTo>
                <a:cubicBezTo>
                  <a:pt x="17634" y="14938"/>
                  <a:pt x="17626" y="14667"/>
                  <a:pt x="17554" y="14509"/>
                </a:cubicBezTo>
                <a:cubicBezTo>
                  <a:pt x="17436" y="14254"/>
                  <a:pt x="17176" y="14217"/>
                  <a:pt x="17005" y="14430"/>
                </a:cubicBezTo>
                <a:cubicBezTo>
                  <a:pt x="16913" y="14545"/>
                  <a:pt x="16912" y="14545"/>
                  <a:pt x="16875" y="14474"/>
                </a:cubicBezTo>
                <a:cubicBezTo>
                  <a:pt x="16807" y="14340"/>
                  <a:pt x="16693" y="14282"/>
                  <a:pt x="16580" y="14293"/>
                </a:cubicBezTo>
                <a:close/>
                <a:moveTo>
                  <a:pt x="138" y="14627"/>
                </a:moveTo>
                <a:cubicBezTo>
                  <a:pt x="95" y="14624"/>
                  <a:pt x="52" y="14646"/>
                  <a:pt x="30" y="14693"/>
                </a:cubicBezTo>
                <a:cubicBezTo>
                  <a:pt x="-11" y="14781"/>
                  <a:pt x="-8" y="14936"/>
                  <a:pt x="35" y="15004"/>
                </a:cubicBezTo>
                <a:cubicBezTo>
                  <a:pt x="89" y="15087"/>
                  <a:pt x="216" y="15075"/>
                  <a:pt x="258" y="14981"/>
                </a:cubicBezTo>
                <a:cubicBezTo>
                  <a:pt x="304" y="14879"/>
                  <a:pt x="302" y="14805"/>
                  <a:pt x="252" y="14708"/>
                </a:cubicBezTo>
                <a:cubicBezTo>
                  <a:pt x="225" y="14657"/>
                  <a:pt x="181" y="14630"/>
                  <a:pt x="138" y="14627"/>
                </a:cubicBezTo>
                <a:close/>
                <a:moveTo>
                  <a:pt x="11222" y="14954"/>
                </a:moveTo>
                <a:cubicBezTo>
                  <a:pt x="11203" y="14954"/>
                  <a:pt x="11188" y="14978"/>
                  <a:pt x="11188" y="15007"/>
                </a:cubicBezTo>
                <a:cubicBezTo>
                  <a:pt x="11188" y="15036"/>
                  <a:pt x="11203" y="15059"/>
                  <a:pt x="11222" y="15059"/>
                </a:cubicBezTo>
                <a:cubicBezTo>
                  <a:pt x="11241" y="15059"/>
                  <a:pt x="11256" y="15036"/>
                  <a:pt x="11256" y="15007"/>
                </a:cubicBezTo>
                <a:cubicBezTo>
                  <a:pt x="11256" y="14978"/>
                  <a:pt x="11241" y="14954"/>
                  <a:pt x="11222" y="14954"/>
                </a:cubicBezTo>
                <a:close/>
                <a:moveTo>
                  <a:pt x="11876" y="14954"/>
                </a:moveTo>
                <a:cubicBezTo>
                  <a:pt x="11857" y="14954"/>
                  <a:pt x="11842" y="14978"/>
                  <a:pt x="11842" y="15007"/>
                </a:cubicBezTo>
                <a:cubicBezTo>
                  <a:pt x="11842" y="15036"/>
                  <a:pt x="11857" y="15059"/>
                  <a:pt x="11876" y="15059"/>
                </a:cubicBezTo>
                <a:cubicBezTo>
                  <a:pt x="11895" y="15059"/>
                  <a:pt x="11910" y="15036"/>
                  <a:pt x="11910" y="15007"/>
                </a:cubicBezTo>
                <a:cubicBezTo>
                  <a:pt x="11910" y="14978"/>
                  <a:pt x="11895" y="14954"/>
                  <a:pt x="11876" y="14954"/>
                </a:cubicBezTo>
                <a:close/>
                <a:moveTo>
                  <a:pt x="12102" y="14954"/>
                </a:moveTo>
                <a:cubicBezTo>
                  <a:pt x="12083" y="14954"/>
                  <a:pt x="12068" y="14978"/>
                  <a:pt x="12068" y="15007"/>
                </a:cubicBezTo>
                <a:cubicBezTo>
                  <a:pt x="12068" y="15036"/>
                  <a:pt x="12083" y="15059"/>
                  <a:pt x="12102" y="15059"/>
                </a:cubicBezTo>
                <a:cubicBezTo>
                  <a:pt x="12121" y="15059"/>
                  <a:pt x="12136" y="15036"/>
                  <a:pt x="12136" y="15007"/>
                </a:cubicBezTo>
                <a:cubicBezTo>
                  <a:pt x="12136" y="14978"/>
                  <a:pt x="12121" y="14954"/>
                  <a:pt x="12102" y="14954"/>
                </a:cubicBezTo>
                <a:close/>
                <a:moveTo>
                  <a:pt x="12756" y="14954"/>
                </a:moveTo>
                <a:cubicBezTo>
                  <a:pt x="12737" y="14954"/>
                  <a:pt x="12722" y="14978"/>
                  <a:pt x="12722" y="15007"/>
                </a:cubicBezTo>
                <a:cubicBezTo>
                  <a:pt x="12722" y="15036"/>
                  <a:pt x="12737" y="15059"/>
                  <a:pt x="12756" y="15059"/>
                </a:cubicBezTo>
                <a:cubicBezTo>
                  <a:pt x="12774" y="15059"/>
                  <a:pt x="12789" y="15036"/>
                  <a:pt x="12789" y="15007"/>
                </a:cubicBezTo>
                <a:cubicBezTo>
                  <a:pt x="12789" y="14978"/>
                  <a:pt x="12774" y="14954"/>
                  <a:pt x="12756" y="14954"/>
                </a:cubicBezTo>
                <a:close/>
                <a:moveTo>
                  <a:pt x="12981" y="14954"/>
                </a:moveTo>
                <a:cubicBezTo>
                  <a:pt x="12963" y="14954"/>
                  <a:pt x="12948" y="14978"/>
                  <a:pt x="12948" y="15007"/>
                </a:cubicBezTo>
                <a:cubicBezTo>
                  <a:pt x="12948" y="15036"/>
                  <a:pt x="12963" y="15059"/>
                  <a:pt x="12981" y="15059"/>
                </a:cubicBezTo>
                <a:cubicBezTo>
                  <a:pt x="13000" y="15059"/>
                  <a:pt x="13016" y="15036"/>
                  <a:pt x="13016" y="15007"/>
                </a:cubicBezTo>
                <a:cubicBezTo>
                  <a:pt x="13016" y="14978"/>
                  <a:pt x="13000" y="14954"/>
                  <a:pt x="12981" y="14954"/>
                </a:cubicBezTo>
                <a:close/>
                <a:moveTo>
                  <a:pt x="13636" y="14954"/>
                </a:moveTo>
                <a:cubicBezTo>
                  <a:pt x="13617" y="14954"/>
                  <a:pt x="13602" y="14978"/>
                  <a:pt x="13602" y="15007"/>
                </a:cubicBezTo>
                <a:cubicBezTo>
                  <a:pt x="13602" y="15036"/>
                  <a:pt x="13617" y="15059"/>
                  <a:pt x="13636" y="15059"/>
                </a:cubicBezTo>
                <a:cubicBezTo>
                  <a:pt x="13654" y="15059"/>
                  <a:pt x="13669" y="15036"/>
                  <a:pt x="13669" y="15007"/>
                </a:cubicBezTo>
                <a:cubicBezTo>
                  <a:pt x="13669" y="14978"/>
                  <a:pt x="13654" y="14954"/>
                  <a:pt x="13636" y="14954"/>
                </a:cubicBezTo>
                <a:close/>
                <a:moveTo>
                  <a:pt x="14290" y="14954"/>
                </a:moveTo>
                <a:cubicBezTo>
                  <a:pt x="14271" y="14954"/>
                  <a:pt x="14256" y="14978"/>
                  <a:pt x="14256" y="15007"/>
                </a:cubicBezTo>
                <a:cubicBezTo>
                  <a:pt x="14256" y="15036"/>
                  <a:pt x="14271" y="15059"/>
                  <a:pt x="14290" y="15059"/>
                </a:cubicBezTo>
                <a:cubicBezTo>
                  <a:pt x="14308" y="15059"/>
                  <a:pt x="14324" y="15036"/>
                  <a:pt x="14324" y="15007"/>
                </a:cubicBezTo>
                <a:cubicBezTo>
                  <a:pt x="14324" y="14978"/>
                  <a:pt x="14308" y="14954"/>
                  <a:pt x="14290" y="14954"/>
                </a:cubicBezTo>
                <a:close/>
                <a:moveTo>
                  <a:pt x="14515" y="14954"/>
                </a:moveTo>
                <a:cubicBezTo>
                  <a:pt x="14496" y="14954"/>
                  <a:pt x="14481" y="14978"/>
                  <a:pt x="14481" y="15007"/>
                </a:cubicBezTo>
                <a:cubicBezTo>
                  <a:pt x="14481" y="15036"/>
                  <a:pt x="14496" y="15059"/>
                  <a:pt x="14515" y="15059"/>
                </a:cubicBezTo>
                <a:cubicBezTo>
                  <a:pt x="14534" y="15059"/>
                  <a:pt x="14549" y="15036"/>
                  <a:pt x="14549" y="15007"/>
                </a:cubicBezTo>
                <a:cubicBezTo>
                  <a:pt x="14549" y="14978"/>
                  <a:pt x="14534" y="14954"/>
                  <a:pt x="14515" y="14954"/>
                </a:cubicBezTo>
                <a:close/>
                <a:moveTo>
                  <a:pt x="15170" y="14954"/>
                </a:moveTo>
                <a:cubicBezTo>
                  <a:pt x="15151" y="14954"/>
                  <a:pt x="15136" y="14978"/>
                  <a:pt x="15136" y="15007"/>
                </a:cubicBezTo>
                <a:cubicBezTo>
                  <a:pt x="15136" y="15036"/>
                  <a:pt x="15151" y="15059"/>
                  <a:pt x="15170" y="15059"/>
                </a:cubicBezTo>
                <a:cubicBezTo>
                  <a:pt x="15188" y="15059"/>
                  <a:pt x="15203" y="15036"/>
                  <a:pt x="15203" y="15007"/>
                </a:cubicBezTo>
                <a:cubicBezTo>
                  <a:pt x="15203" y="14978"/>
                  <a:pt x="15188" y="14954"/>
                  <a:pt x="15170" y="14954"/>
                </a:cubicBezTo>
                <a:close/>
                <a:moveTo>
                  <a:pt x="15395" y="14954"/>
                </a:moveTo>
                <a:cubicBezTo>
                  <a:pt x="15376" y="14954"/>
                  <a:pt x="15361" y="14978"/>
                  <a:pt x="15361" y="15007"/>
                </a:cubicBezTo>
                <a:cubicBezTo>
                  <a:pt x="15361" y="15036"/>
                  <a:pt x="15376" y="15059"/>
                  <a:pt x="15395" y="15059"/>
                </a:cubicBezTo>
                <a:cubicBezTo>
                  <a:pt x="15414" y="15059"/>
                  <a:pt x="15429" y="15036"/>
                  <a:pt x="15429" y="15007"/>
                </a:cubicBezTo>
                <a:cubicBezTo>
                  <a:pt x="15429" y="14978"/>
                  <a:pt x="15414" y="14954"/>
                  <a:pt x="15395" y="14954"/>
                </a:cubicBezTo>
                <a:close/>
                <a:moveTo>
                  <a:pt x="11440" y="14962"/>
                </a:moveTo>
                <a:cubicBezTo>
                  <a:pt x="11426" y="14954"/>
                  <a:pt x="11414" y="14973"/>
                  <a:pt x="11414" y="15004"/>
                </a:cubicBezTo>
                <a:cubicBezTo>
                  <a:pt x="11414" y="15034"/>
                  <a:pt x="11430" y="15059"/>
                  <a:pt x="11449" y="15059"/>
                </a:cubicBezTo>
                <a:cubicBezTo>
                  <a:pt x="11489" y="15059"/>
                  <a:pt x="11482" y="14983"/>
                  <a:pt x="11440" y="14962"/>
                </a:cubicBezTo>
                <a:close/>
                <a:moveTo>
                  <a:pt x="13854" y="14962"/>
                </a:moveTo>
                <a:cubicBezTo>
                  <a:pt x="13839" y="14954"/>
                  <a:pt x="13828" y="14973"/>
                  <a:pt x="13828" y="15004"/>
                </a:cubicBezTo>
                <a:cubicBezTo>
                  <a:pt x="13828" y="15034"/>
                  <a:pt x="13844" y="15059"/>
                  <a:pt x="13863" y="15059"/>
                </a:cubicBezTo>
                <a:cubicBezTo>
                  <a:pt x="13903" y="15059"/>
                  <a:pt x="13896" y="14983"/>
                  <a:pt x="13854" y="14962"/>
                </a:cubicBezTo>
                <a:close/>
                <a:moveTo>
                  <a:pt x="11005" y="14963"/>
                </a:moveTo>
                <a:cubicBezTo>
                  <a:pt x="10991" y="14966"/>
                  <a:pt x="10975" y="14985"/>
                  <a:pt x="10968" y="15017"/>
                </a:cubicBezTo>
                <a:cubicBezTo>
                  <a:pt x="10963" y="15040"/>
                  <a:pt x="10975" y="15059"/>
                  <a:pt x="10995" y="15059"/>
                </a:cubicBezTo>
                <a:cubicBezTo>
                  <a:pt x="11014" y="15059"/>
                  <a:pt x="11030" y="15034"/>
                  <a:pt x="11030" y="15004"/>
                </a:cubicBezTo>
                <a:cubicBezTo>
                  <a:pt x="11030" y="14973"/>
                  <a:pt x="11018" y="14960"/>
                  <a:pt x="11005" y="14963"/>
                </a:cubicBezTo>
                <a:close/>
                <a:moveTo>
                  <a:pt x="12315" y="14963"/>
                </a:moveTo>
                <a:cubicBezTo>
                  <a:pt x="12307" y="14963"/>
                  <a:pt x="12300" y="14966"/>
                  <a:pt x="12293" y="14972"/>
                </a:cubicBezTo>
                <a:cubicBezTo>
                  <a:pt x="12281" y="14984"/>
                  <a:pt x="12276" y="15008"/>
                  <a:pt x="12283" y="15026"/>
                </a:cubicBezTo>
                <a:cubicBezTo>
                  <a:pt x="12300" y="15069"/>
                  <a:pt x="12361" y="15069"/>
                  <a:pt x="12361" y="15026"/>
                </a:cubicBezTo>
                <a:cubicBezTo>
                  <a:pt x="12361" y="14991"/>
                  <a:pt x="12338" y="14963"/>
                  <a:pt x="12315" y="14963"/>
                </a:cubicBezTo>
                <a:close/>
                <a:moveTo>
                  <a:pt x="12538" y="14963"/>
                </a:moveTo>
                <a:cubicBezTo>
                  <a:pt x="12524" y="14966"/>
                  <a:pt x="12508" y="14985"/>
                  <a:pt x="12501" y="15017"/>
                </a:cubicBezTo>
                <a:cubicBezTo>
                  <a:pt x="12497" y="15040"/>
                  <a:pt x="12509" y="15059"/>
                  <a:pt x="12528" y="15059"/>
                </a:cubicBezTo>
                <a:cubicBezTo>
                  <a:pt x="12548" y="15059"/>
                  <a:pt x="12564" y="15034"/>
                  <a:pt x="12564" y="15004"/>
                </a:cubicBezTo>
                <a:cubicBezTo>
                  <a:pt x="12564" y="14973"/>
                  <a:pt x="12552" y="14960"/>
                  <a:pt x="12538" y="14963"/>
                </a:cubicBezTo>
                <a:close/>
                <a:moveTo>
                  <a:pt x="13418" y="14963"/>
                </a:moveTo>
                <a:cubicBezTo>
                  <a:pt x="13404" y="14966"/>
                  <a:pt x="13388" y="14985"/>
                  <a:pt x="13381" y="15017"/>
                </a:cubicBezTo>
                <a:cubicBezTo>
                  <a:pt x="13376" y="15040"/>
                  <a:pt x="13389" y="15059"/>
                  <a:pt x="13408" y="15059"/>
                </a:cubicBezTo>
                <a:cubicBezTo>
                  <a:pt x="13428" y="15059"/>
                  <a:pt x="13444" y="15034"/>
                  <a:pt x="13444" y="15004"/>
                </a:cubicBezTo>
                <a:cubicBezTo>
                  <a:pt x="13444" y="14973"/>
                  <a:pt x="13432" y="14960"/>
                  <a:pt x="13418" y="14963"/>
                </a:cubicBezTo>
                <a:close/>
                <a:moveTo>
                  <a:pt x="14729" y="14963"/>
                </a:moveTo>
                <a:cubicBezTo>
                  <a:pt x="14721" y="14963"/>
                  <a:pt x="14714" y="14966"/>
                  <a:pt x="14707" y="14972"/>
                </a:cubicBezTo>
                <a:cubicBezTo>
                  <a:pt x="14694" y="14984"/>
                  <a:pt x="14690" y="15008"/>
                  <a:pt x="14697" y="15026"/>
                </a:cubicBezTo>
                <a:cubicBezTo>
                  <a:pt x="14714" y="15069"/>
                  <a:pt x="14775" y="15069"/>
                  <a:pt x="14775" y="15026"/>
                </a:cubicBezTo>
                <a:cubicBezTo>
                  <a:pt x="14775" y="14991"/>
                  <a:pt x="14752" y="14963"/>
                  <a:pt x="14729" y="14963"/>
                </a:cubicBezTo>
                <a:close/>
                <a:moveTo>
                  <a:pt x="14952" y="14963"/>
                </a:moveTo>
                <a:cubicBezTo>
                  <a:pt x="14938" y="14966"/>
                  <a:pt x="14922" y="14985"/>
                  <a:pt x="14915" y="15017"/>
                </a:cubicBezTo>
                <a:cubicBezTo>
                  <a:pt x="14910" y="15040"/>
                  <a:pt x="14923" y="15059"/>
                  <a:pt x="14942" y="15059"/>
                </a:cubicBezTo>
                <a:cubicBezTo>
                  <a:pt x="14962" y="15059"/>
                  <a:pt x="14978" y="15034"/>
                  <a:pt x="14978" y="15004"/>
                </a:cubicBezTo>
                <a:cubicBezTo>
                  <a:pt x="14978" y="14973"/>
                  <a:pt x="14966" y="14960"/>
                  <a:pt x="14952" y="14963"/>
                </a:cubicBezTo>
                <a:close/>
                <a:moveTo>
                  <a:pt x="15831" y="14963"/>
                </a:moveTo>
                <a:cubicBezTo>
                  <a:pt x="15817" y="14966"/>
                  <a:pt x="15802" y="14985"/>
                  <a:pt x="15795" y="15017"/>
                </a:cubicBezTo>
                <a:cubicBezTo>
                  <a:pt x="15790" y="15040"/>
                  <a:pt x="15802" y="15059"/>
                  <a:pt x="15822" y="15059"/>
                </a:cubicBezTo>
                <a:cubicBezTo>
                  <a:pt x="15842" y="15059"/>
                  <a:pt x="15858" y="15034"/>
                  <a:pt x="15858" y="15004"/>
                </a:cubicBezTo>
                <a:cubicBezTo>
                  <a:pt x="15858" y="14973"/>
                  <a:pt x="15845" y="14960"/>
                  <a:pt x="15831" y="14963"/>
                </a:cubicBezTo>
                <a:close/>
                <a:moveTo>
                  <a:pt x="13196" y="14971"/>
                </a:moveTo>
                <a:cubicBezTo>
                  <a:pt x="13179" y="14971"/>
                  <a:pt x="13162" y="14991"/>
                  <a:pt x="13157" y="15015"/>
                </a:cubicBezTo>
                <a:cubicBezTo>
                  <a:pt x="13151" y="15041"/>
                  <a:pt x="13166" y="15059"/>
                  <a:pt x="13196" y="15059"/>
                </a:cubicBezTo>
                <a:cubicBezTo>
                  <a:pt x="13225" y="15059"/>
                  <a:pt x="13241" y="15041"/>
                  <a:pt x="13235" y="15015"/>
                </a:cubicBezTo>
                <a:cubicBezTo>
                  <a:pt x="13230" y="14991"/>
                  <a:pt x="13212" y="14971"/>
                  <a:pt x="13196" y="14971"/>
                </a:cubicBezTo>
                <a:close/>
                <a:moveTo>
                  <a:pt x="15609" y="14971"/>
                </a:moveTo>
                <a:cubicBezTo>
                  <a:pt x="15593" y="14971"/>
                  <a:pt x="15575" y="14991"/>
                  <a:pt x="15570" y="15015"/>
                </a:cubicBezTo>
                <a:cubicBezTo>
                  <a:pt x="15564" y="15041"/>
                  <a:pt x="15580" y="15059"/>
                  <a:pt x="15609" y="15059"/>
                </a:cubicBezTo>
                <a:cubicBezTo>
                  <a:pt x="15638" y="15059"/>
                  <a:pt x="15654" y="15041"/>
                  <a:pt x="15649" y="15015"/>
                </a:cubicBezTo>
                <a:cubicBezTo>
                  <a:pt x="15644" y="14991"/>
                  <a:pt x="15626" y="14971"/>
                  <a:pt x="15609" y="14971"/>
                </a:cubicBezTo>
                <a:close/>
                <a:moveTo>
                  <a:pt x="11657" y="14973"/>
                </a:moveTo>
                <a:cubicBezTo>
                  <a:pt x="11643" y="14976"/>
                  <a:pt x="11627" y="14991"/>
                  <a:pt x="11622" y="15018"/>
                </a:cubicBezTo>
                <a:cubicBezTo>
                  <a:pt x="11615" y="15047"/>
                  <a:pt x="11626" y="15061"/>
                  <a:pt x="11649" y="15054"/>
                </a:cubicBezTo>
                <a:cubicBezTo>
                  <a:pt x="11670" y="15047"/>
                  <a:pt x="11686" y="15026"/>
                  <a:pt x="11685" y="15007"/>
                </a:cubicBezTo>
                <a:cubicBezTo>
                  <a:pt x="11685" y="14981"/>
                  <a:pt x="11671" y="14970"/>
                  <a:pt x="11657" y="14973"/>
                </a:cubicBezTo>
                <a:close/>
                <a:moveTo>
                  <a:pt x="14071" y="14973"/>
                </a:moveTo>
                <a:cubicBezTo>
                  <a:pt x="14057" y="14976"/>
                  <a:pt x="14041" y="14991"/>
                  <a:pt x="14035" y="15018"/>
                </a:cubicBezTo>
                <a:cubicBezTo>
                  <a:pt x="14029" y="15047"/>
                  <a:pt x="14039" y="15061"/>
                  <a:pt x="14063" y="15054"/>
                </a:cubicBezTo>
                <a:cubicBezTo>
                  <a:pt x="14084" y="15047"/>
                  <a:pt x="14100" y="15026"/>
                  <a:pt x="14099" y="15007"/>
                </a:cubicBezTo>
                <a:cubicBezTo>
                  <a:pt x="14098" y="14981"/>
                  <a:pt x="14085" y="14970"/>
                  <a:pt x="14071" y="14973"/>
                </a:cubicBezTo>
                <a:close/>
                <a:moveTo>
                  <a:pt x="10962" y="15303"/>
                </a:moveTo>
                <a:lnTo>
                  <a:pt x="10962" y="15531"/>
                </a:lnTo>
                <a:lnTo>
                  <a:pt x="10962" y="15757"/>
                </a:lnTo>
                <a:lnTo>
                  <a:pt x="11029" y="15757"/>
                </a:lnTo>
                <a:cubicBezTo>
                  <a:pt x="11073" y="15757"/>
                  <a:pt x="11110" y="15787"/>
                  <a:pt x="11142" y="15849"/>
                </a:cubicBezTo>
                <a:cubicBezTo>
                  <a:pt x="11185" y="15934"/>
                  <a:pt x="11188" y="15988"/>
                  <a:pt x="11188" y="16528"/>
                </a:cubicBezTo>
                <a:cubicBezTo>
                  <a:pt x="11188" y="17018"/>
                  <a:pt x="11195" y="17151"/>
                  <a:pt x="11234" y="17344"/>
                </a:cubicBezTo>
                <a:cubicBezTo>
                  <a:pt x="11331" y="17831"/>
                  <a:pt x="11582" y="18222"/>
                  <a:pt x="11894" y="18375"/>
                </a:cubicBezTo>
                <a:cubicBezTo>
                  <a:pt x="12049" y="18451"/>
                  <a:pt x="12292" y="18467"/>
                  <a:pt x="12449" y="18411"/>
                </a:cubicBezTo>
                <a:cubicBezTo>
                  <a:pt x="12857" y="18265"/>
                  <a:pt x="13162" y="17729"/>
                  <a:pt x="13223" y="17050"/>
                </a:cubicBezTo>
                <a:cubicBezTo>
                  <a:pt x="13253" y="16704"/>
                  <a:pt x="13298" y="16596"/>
                  <a:pt x="13412" y="16596"/>
                </a:cubicBezTo>
                <a:cubicBezTo>
                  <a:pt x="13517" y="16596"/>
                  <a:pt x="13602" y="16759"/>
                  <a:pt x="13602" y="16962"/>
                </a:cubicBezTo>
                <a:cubicBezTo>
                  <a:pt x="13602" y="17045"/>
                  <a:pt x="13622" y="17217"/>
                  <a:pt x="13648" y="17344"/>
                </a:cubicBezTo>
                <a:cubicBezTo>
                  <a:pt x="13872" y="18469"/>
                  <a:pt x="14798" y="18823"/>
                  <a:pt x="15342" y="17992"/>
                </a:cubicBezTo>
                <a:cubicBezTo>
                  <a:pt x="15583" y="17624"/>
                  <a:pt x="15653" y="17272"/>
                  <a:pt x="15654" y="16441"/>
                </a:cubicBezTo>
                <a:cubicBezTo>
                  <a:pt x="15654" y="15953"/>
                  <a:pt x="15658" y="15914"/>
                  <a:pt x="15703" y="15838"/>
                </a:cubicBezTo>
                <a:cubicBezTo>
                  <a:pt x="15730" y="15794"/>
                  <a:pt x="15776" y="15757"/>
                  <a:pt x="15805" y="15757"/>
                </a:cubicBezTo>
                <a:cubicBezTo>
                  <a:pt x="15854" y="15757"/>
                  <a:pt x="15858" y="15745"/>
                  <a:pt x="15858" y="15531"/>
                </a:cubicBezTo>
                <a:lnTo>
                  <a:pt x="15858" y="15303"/>
                </a:lnTo>
                <a:lnTo>
                  <a:pt x="13410" y="15303"/>
                </a:lnTo>
                <a:lnTo>
                  <a:pt x="10962" y="15303"/>
                </a:lnTo>
                <a:close/>
                <a:moveTo>
                  <a:pt x="19089" y="15975"/>
                </a:moveTo>
                <a:cubicBezTo>
                  <a:pt x="18664" y="15966"/>
                  <a:pt x="18654" y="15968"/>
                  <a:pt x="18654" y="16037"/>
                </a:cubicBezTo>
                <a:cubicBezTo>
                  <a:pt x="18654" y="16107"/>
                  <a:pt x="18664" y="16108"/>
                  <a:pt x="19089" y="16099"/>
                </a:cubicBezTo>
                <a:cubicBezTo>
                  <a:pt x="19457" y="16091"/>
                  <a:pt x="19523" y="16082"/>
                  <a:pt x="19523" y="16037"/>
                </a:cubicBezTo>
                <a:cubicBezTo>
                  <a:pt x="19523" y="15993"/>
                  <a:pt x="19457" y="15983"/>
                  <a:pt x="19089" y="15975"/>
                </a:cubicBezTo>
                <a:close/>
                <a:moveTo>
                  <a:pt x="1021" y="16010"/>
                </a:moveTo>
                <a:cubicBezTo>
                  <a:pt x="904" y="16001"/>
                  <a:pt x="880" y="16008"/>
                  <a:pt x="880" y="16055"/>
                </a:cubicBezTo>
                <a:cubicBezTo>
                  <a:pt x="880" y="16101"/>
                  <a:pt x="904" y="16108"/>
                  <a:pt x="1021" y="16100"/>
                </a:cubicBezTo>
                <a:cubicBezTo>
                  <a:pt x="1098" y="16094"/>
                  <a:pt x="1161" y="16074"/>
                  <a:pt x="1161" y="16055"/>
                </a:cubicBezTo>
                <a:cubicBezTo>
                  <a:pt x="1161" y="16035"/>
                  <a:pt x="1098" y="16015"/>
                  <a:pt x="1021" y="16010"/>
                </a:cubicBezTo>
                <a:close/>
                <a:moveTo>
                  <a:pt x="20551" y="16666"/>
                </a:moveTo>
                <a:cubicBezTo>
                  <a:pt x="20425" y="16666"/>
                  <a:pt x="20373" y="16696"/>
                  <a:pt x="20407" y="16748"/>
                </a:cubicBezTo>
                <a:cubicBezTo>
                  <a:pt x="20415" y="16760"/>
                  <a:pt x="20481" y="16771"/>
                  <a:pt x="20553" y="16771"/>
                </a:cubicBezTo>
                <a:cubicBezTo>
                  <a:pt x="20655" y="16771"/>
                  <a:pt x="20684" y="16759"/>
                  <a:pt x="20684" y="16719"/>
                </a:cubicBezTo>
                <a:cubicBezTo>
                  <a:pt x="20684" y="16678"/>
                  <a:pt x="20655" y="16666"/>
                  <a:pt x="20551" y="16666"/>
                </a:cubicBezTo>
                <a:close/>
                <a:moveTo>
                  <a:pt x="3541" y="17016"/>
                </a:moveTo>
                <a:cubicBezTo>
                  <a:pt x="3336" y="17016"/>
                  <a:pt x="3293" y="17024"/>
                  <a:pt x="3293" y="17068"/>
                </a:cubicBezTo>
                <a:cubicBezTo>
                  <a:pt x="3293" y="17111"/>
                  <a:pt x="3336" y="17120"/>
                  <a:pt x="3541" y="17120"/>
                </a:cubicBezTo>
                <a:cubicBezTo>
                  <a:pt x="3747" y="17120"/>
                  <a:pt x="3789" y="17111"/>
                  <a:pt x="3789" y="17068"/>
                </a:cubicBezTo>
                <a:cubicBezTo>
                  <a:pt x="3789" y="17024"/>
                  <a:pt x="3747" y="17016"/>
                  <a:pt x="3541" y="17016"/>
                </a:cubicBezTo>
                <a:close/>
                <a:moveTo>
                  <a:pt x="1800" y="17017"/>
                </a:moveTo>
                <a:cubicBezTo>
                  <a:pt x="1742" y="17010"/>
                  <a:pt x="1683" y="17020"/>
                  <a:pt x="1645" y="17051"/>
                </a:cubicBezTo>
                <a:cubicBezTo>
                  <a:pt x="1499" y="17173"/>
                  <a:pt x="1501" y="17609"/>
                  <a:pt x="1649" y="17736"/>
                </a:cubicBezTo>
                <a:cubicBezTo>
                  <a:pt x="1732" y="17807"/>
                  <a:pt x="1879" y="17795"/>
                  <a:pt x="1947" y="17712"/>
                </a:cubicBezTo>
                <a:cubicBezTo>
                  <a:pt x="2066" y="17567"/>
                  <a:pt x="2066" y="17233"/>
                  <a:pt x="1947" y="17087"/>
                </a:cubicBezTo>
                <a:cubicBezTo>
                  <a:pt x="1915" y="17048"/>
                  <a:pt x="1858" y="17024"/>
                  <a:pt x="1800" y="17017"/>
                </a:cubicBezTo>
                <a:close/>
                <a:moveTo>
                  <a:pt x="19445" y="17330"/>
                </a:moveTo>
                <a:cubicBezTo>
                  <a:pt x="19334" y="17330"/>
                  <a:pt x="19265" y="17606"/>
                  <a:pt x="19344" y="17730"/>
                </a:cubicBezTo>
                <a:cubicBezTo>
                  <a:pt x="19398" y="17813"/>
                  <a:pt x="19524" y="17799"/>
                  <a:pt x="19567" y="17706"/>
                </a:cubicBezTo>
                <a:cubicBezTo>
                  <a:pt x="19586" y="17663"/>
                  <a:pt x="19602" y="17600"/>
                  <a:pt x="19602" y="17565"/>
                </a:cubicBezTo>
                <a:cubicBezTo>
                  <a:pt x="19602" y="17479"/>
                  <a:pt x="19503" y="17330"/>
                  <a:pt x="19445" y="17330"/>
                </a:cubicBezTo>
                <a:close/>
                <a:moveTo>
                  <a:pt x="4590" y="18029"/>
                </a:moveTo>
                <a:cubicBezTo>
                  <a:pt x="4571" y="18029"/>
                  <a:pt x="4556" y="18052"/>
                  <a:pt x="4556" y="18081"/>
                </a:cubicBezTo>
                <a:cubicBezTo>
                  <a:pt x="4556" y="18110"/>
                  <a:pt x="4571" y="18134"/>
                  <a:pt x="4590" y="18134"/>
                </a:cubicBezTo>
                <a:cubicBezTo>
                  <a:pt x="4609" y="18134"/>
                  <a:pt x="4624" y="18110"/>
                  <a:pt x="4624" y="18081"/>
                </a:cubicBezTo>
                <a:cubicBezTo>
                  <a:pt x="4624" y="18052"/>
                  <a:pt x="4609" y="18029"/>
                  <a:pt x="4590" y="18029"/>
                </a:cubicBezTo>
                <a:close/>
                <a:moveTo>
                  <a:pt x="6280" y="18029"/>
                </a:moveTo>
                <a:cubicBezTo>
                  <a:pt x="6229" y="18029"/>
                  <a:pt x="6195" y="18053"/>
                  <a:pt x="6171" y="18106"/>
                </a:cubicBezTo>
                <a:cubicBezTo>
                  <a:pt x="6094" y="18277"/>
                  <a:pt x="6148" y="18453"/>
                  <a:pt x="6281" y="18466"/>
                </a:cubicBezTo>
                <a:cubicBezTo>
                  <a:pt x="6399" y="18477"/>
                  <a:pt x="6586" y="18759"/>
                  <a:pt x="6586" y="18925"/>
                </a:cubicBezTo>
                <a:cubicBezTo>
                  <a:pt x="6586" y="18986"/>
                  <a:pt x="6603" y="19062"/>
                  <a:pt x="6622" y="19092"/>
                </a:cubicBezTo>
                <a:cubicBezTo>
                  <a:pt x="6659" y="19149"/>
                  <a:pt x="6760" y="19164"/>
                  <a:pt x="6803" y="19120"/>
                </a:cubicBezTo>
                <a:cubicBezTo>
                  <a:pt x="6846" y="19076"/>
                  <a:pt x="6880" y="18945"/>
                  <a:pt x="6865" y="18885"/>
                </a:cubicBezTo>
                <a:cubicBezTo>
                  <a:pt x="6855" y="18845"/>
                  <a:pt x="6887" y="18770"/>
                  <a:pt x="6968" y="18643"/>
                </a:cubicBezTo>
                <a:cubicBezTo>
                  <a:pt x="7125" y="18397"/>
                  <a:pt x="7194" y="18396"/>
                  <a:pt x="7351" y="18637"/>
                </a:cubicBezTo>
                <a:cubicBezTo>
                  <a:pt x="7444" y="18778"/>
                  <a:pt x="7461" y="18825"/>
                  <a:pt x="7459" y="18928"/>
                </a:cubicBezTo>
                <a:cubicBezTo>
                  <a:pt x="7457" y="19069"/>
                  <a:pt x="7508" y="19147"/>
                  <a:pt x="7604" y="19147"/>
                </a:cubicBezTo>
                <a:cubicBezTo>
                  <a:pt x="7687" y="19147"/>
                  <a:pt x="7737" y="19062"/>
                  <a:pt x="7737" y="18918"/>
                </a:cubicBezTo>
                <a:cubicBezTo>
                  <a:pt x="7737" y="18778"/>
                  <a:pt x="7655" y="18672"/>
                  <a:pt x="7573" y="18705"/>
                </a:cubicBezTo>
                <a:cubicBezTo>
                  <a:pt x="7498" y="18735"/>
                  <a:pt x="7308" y="18439"/>
                  <a:pt x="7308" y="18291"/>
                </a:cubicBezTo>
                <a:cubicBezTo>
                  <a:pt x="7308" y="18129"/>
                  <a:pt x="7252" y="18029"/>
                  <a:pt x="7162" y="18029"/>
                </a:cubicBezTo>
                <a:cubicBezTo>
                  <a:pt x="7071" y="18029"/>
                  <a:pt x="7015" y="18129"/>
                  <a:pt x="7015" y="18291"/>
                </a:cubicBezTo>
                <a:cubicBezTo>
                  <a:pt x="7015" y="18451"/>
                  <a:pt x="6846" y="18700"/>
                  <a:pt x="6735" y="18704"/>
                </a:cubicBezTo>
                <a:cubicBezTo>
                  <a:pt x="6667" y="18706"/>
                  <a:pt x="6635" y="18679"/>
                  <a:pt x="6541" y="18535"/>
                </a:cubicBezTo>
                <a:cubicBezTo>
                  <a:pt x="6456" y="18406"/>
                  <a:pt x="6429" y="18337"/>
                  <a:pt x="6429" y="18260"/>
                </a:cubicBezTo>
                <a:cubicBezTo>
                  <a:pt x="6429" y="18119"/>
                  <a:pt x="6371" y="18029"/>
                  <a:pt x="6280" y="18029"/>
                </a:cubicBezTo>
                <a:close/>
                <a:moveTo>
                  <a:pt x="17811" y="18029"/>
                </a:moveTo>
                <a:cubicBezTo>
                  <a:pt x="17591" y="18029"/>
                  <a:pt x="17549" y="18037"/>
                  <a:pt x="17549" y="18082"/>
                </a:cubicBezTo>
                <a:cubicBezTo>
                  <a:pt x="17549" y="18127"/>
                  <a:pt x="17587" y="18134"/>
                  <a:pt x="17801" y="18126"/>
                </a:cubicBezTo>
                <a:cubicBezTo>
                  <a:pt x="17978" y="18119"/>
                  <a:pt x="18056" y="18103"/>
                  <a:pt x="18062" y="18073"/>
                </a:cubicBezTo>
                <a:cubicBezTo>
                  <a:pt x="18070" y="18039"/>
                  <a:pt x="18010" y="18029"/>
                  <a:pt x="17811" y="18029"/>
                </a:cubicBezTo>
                <a:close/>
                <a:moveTo>
                  <a:pt x="4365" y="18098"/>
                </a:moveTo>
                <a:cubicBezTo>
                  <a:pt x="4346" y="18098"/>
                  <a:pt x="4331" y="18123"/>
                  <a:pt x="4331" y="18151"/>
                </a:cubicBezTo>
                <a:cubicBezTo>
                  <a:pt x="4331" y="18180"/>
                  <a:pt x="4346" y="18203"/>
                  <a:pt x="4365" y="18203"/>
                </a:cubicBezTo>
                <a:cubicBezTo>
                  <a:pt x="4383" y="18203"/>
                  <a:pt x="4398" y="18180"/>
                  <a:pt x="4398" y="18151"/>
                </a:cubicBezTo>
                <a:cubicBezTo>
                  <a:pt x="4398" y="18123"/>
                  <a:pt x="4383" y="18098"/>
                  <a:pt x="4365" y="18098"/>
                </a:cubicBezTo>
                <a:close/>
                <a:moveTo>
                  <a:pt x="4771" y="18203"/>
                </a:moveTo>
                <a:cubicBezTo>
                  <a:pt x="4752" y="18203"/>
                  <a:pt x="4737" y="18227"/>
                  <a:pt x="4737" y="18256"/>
                </a:cubicBezTo>
                <a:cubicBezTo>
                  <a:pt x="4737" y="18284"/>
                  <a:pt x="4752" y="18309"/>
                  <a:pt x="4771" y="18309"/>
                </a:cubicBezTo>
                <a:cubicBezTo>
                  <a:pt x="4789" y="18309"/>
                  <a:pt x="4804" y="18284"/>
                  <a:pt x="4804" y="18256"/>
                </a:cubicBezTo>
                <a:cubicBezTo>
                  <a:pt x="4804" y="18227"/>
                  <a:pt x="4789" y="18203"/>
                  <a:pt x="4771" y="18203"/>
                </a:cubicBezTo>
                <a:close/>
                <a:moveTo>
                  <a:pt x="4218" y="18352"/>
                </a:moveTo>
                <a:cubicBezTo>
                  <a:pt x="4191" y="18353"/>
                  <a:pt x="4166" y="18401"/>
                  <a:pt x="4183" y="18445"/>
                </a:cubicBezTo>
                <a:cubicBezTo>
                  <a:pt x="4192" y="18465"/>
                  <a:pt x="4207" y="18483"/>
                  <a:pt x="4218" y="18483"/>
                </a:cubicBezTo>
                <a:cubicBezTo>
                  <a:pt x="4253" y="18483"/>
                  <a:pt x="4269" y="18408"/>
                  <a:pt x="4243" y="18368"/>
                </a:cubicBezTo>
                <a:cubicBezTo>
                  <a:pt x="4236" y="18356"/>
                  <a:pt x="4227" y="18351"/>
                  <a:pt x="4218" y="18352"/>
                </a:cubicBezTo>
                <a:close/>
                <a:moveTo>
                  <a:pt x="17493" y="18352"/>
                </a:moveTo>
                <a:cubicBezTo>
                  <a:pt x="17374" y="18342"/>
                  <a:pt x="17308" y="18380"/>
                  <a:pt x="17333" y="18445"/>
                </a:cubicBezTo>
                <a:cubicBezTo>
                  <a:pt x="17342" y="18466"/>
                  <a:pt x="17409" y="18483"/>
                  <a:pt x="17484" y="18483"/>
                </a:cubicBezTo>
                <a:cubicBezTo>
                  <a:pt x="17601" y="18483"/>
                  <a:pt x="17619" y="18475"/>
                  <a:pt x="17613" y="18422"/>
                </a:cubicBezTo>
                <a:cubicBezTo>
                  <a:pt x="17607" y="18375"/>
                  <a:pt x="17579" y="18359"/>
                  <a:pt x="17493" y="18352"/>
                </a:cubicBezTo>
                <a:close/>
                <a:moveTo>
                  <a:pt x="4861" y="18518"/>
                </a:moveTo>
                <a:cubicBezTo>
                  <a:pt x="4827" y="18518"/>
                  <a:pt x="4815" y="18592"/>
                  <a:pt x="4842" y="18633"/>
                </a:cubicBezTo>
                <a:cubicBezTo>
                  <a:pt x="4863" y="18666"/>
                  <a:pt x="4895" y="18626"/>
                  <a:pt x="4895" y="18568"/>
                </a:cubicBezTo>
                <a:cubicBezTo>
                  <a:pt x="4895" y="18540"/>
                  <a:pt x="4880" y="18518"/>
                  <a:pt x="4861" y="18518"/>
                </a:cubicBezTo>
                <a:close/>
                <a:moveTo>
                  <a:pt x="8808" y="18693"/>
                </a:moveTo>
                <a:cubicBezTo>
                  <a:pt x="8790" y="18693"/>
                  <a:pt x="8775" y="18716"/>
                  <a:pt x="8775" y="18745"/>
                </a:cubicBezTo>
                <a:cubicBezTo>
                  <a:pt x="8775" y="18774"/>
                  <a:pt x="8790" y="18798"/>
                  <a:pt x="8808" y="18798"/>
                </a:cubicBezTo>
                <a:cubicBezTo>
                  <a:pt x="8827" y="18798"/>
                  <a:pt x="8842" y="18774"/>
                  <a:pt x="8842" y="18745"/>
                </a:cubicBezTo>
                <a:cubicBezTo>
                  <a:pt x="8842" y="18716"/>
                  <a:pt x="8827" y="18693"/>
                  <a:pt x="8808" y="18693"/>
                </a:cubicBezTo>
                <a:close/>
                <a:moveTo>
                  <a:pt x="9463" y="18693"/>
                </a:moveTo>
                <a:cubicBezTo>
                  <a:pt x="9444" y="18693"/>
                  <a:pt x="9429" y="18716"/>
                  <a:pt x="9429" y="18745"/>
                </a:cubicBezTo>
                <a:cubicBezTo>
                  <a:pt x="9429" y="18774"/>
                  <a:pt x="9444" y="18798"/>
                  <a:pt x="9463" y="18798"/>
                </a:cubicBezTo>
                <a:cubicBezTo>
                  <a:pt x="9481" y="18798"/>
                  <a:pt x="9497" y="18774"/>
                  <a:pt x="9497" y="18745"/>
                </a:cubicBezTo>
                <a:cubicBezTo>
                  <a:pt x="9497" y="18716"/>
                  <a:pt x="9481" y="18693"/>
                  <a:pt x="9463" y="18693"/>
                </a:cubicBezTo>
                <a:close/>
                <a:moveTo>
                  <a:pt x="9688" y="18693"/>
                </a:moveTo>
                <a:cubicBezTo>
                  <a:pt x="9670" y="18693"/>
                  <a:pt x="9654" y="18716"/>
                  <a:pt x="9654" y="18745"/>
                </a:cubicBezTo>
                <a:cubicBezTo>
                  <a:pt x="9654" y="18774"/>
                  <a:pt x="9670" y="18798"/>
                  <a:pt x="9688" y="18798"/>
                </a:cubicBezTo>
                <a:cubicBezTo>
                  <a:pt x="9707" y="18798"/>
                  <a:pt x="9722" y="18774"/>
                  <a:pt x="9722" y="18745"/>
                </a:cubicBezTo>
                <a:cubicBezTo>
                  <a:pt x="9722" y="18716"/>
                  <a:pt x="9707" y="18693"/>
                  <a:pt x="9688" y="18693"/>
                </a:cubicBezTo>
                <a:close/>
                <a:moveTo>
                  <a:pt x="4218" y="18701"/>
                </a:moveTo>
                <a:cubicBezTo>
                  <a:pt x="4191" y="18702"/>
                  <a:pt x="4166" y="18751"/>
                  <a:pt x="4183" y="18795"/>
                </a:cubicBezTo>
                <a:cubicBezTo>
                  <a:pt x="4192" y="18816"/>
                  <a:pt x="4207" y="18833"/>
                  <a:pt x="4218" y="18833"/>
                </a:cubicBezTo>
                <a:cubicBezTo>
                  <a:pt x="4253" y="18833"/>
                  <a:pt x="4269" y="18758"/>
                  <a:pt x="4243" y="18717"/>
                </a:cubicBezTo>
                <a:cubicBezTo>
                  <a:pt x="4236" y="18705"/>
                  <a:pt x="4227" y="18700"/>
                  <a:pt x="4218" y="18701"/>
                </a:cubicBezTo>
                <a:close/>
                <a:moveTo>
                  <a:pt x="9027" y="18701"/>
                </a:moveTo>
                <a:cubicBezTo>
                  <a:pt x="9012" y="18693"/>
                  <a:pt x="9000" y="18711"/>
                  <a:pt x="9000" y="18742"/>
                </a:cubicBezTo>
                <a:cubicBezTo>
                  <a:pt x="9000" y="18772"/>
                  <a:pt x="9016" y="18798"/>
                  <a:pt x="9036" y="18798"/>
                </a:cubicBezTo>
                <a:cubicBezTo>
                  <a:pt x="9076" y="18798"/>
                  <a:pt x="9069" y="18722"/>
                  <a:pt x="9027" y="18701"/>
                </a:cubicBezTo>
                <a:close/>
                <a:moveTo>
                  <a:pt x="9901" y="18701"/>
                </a:moveTo>
                <a:cubicBezTo>
                  <a:pt x="9894" y="18701"/>
                  <a:pt x="9886" y="18704"/>
                  <a:pt x="9879" y="18710"/>
                </a:cubicBezTo>
                <a:cubicBezTo>
                  <a:pt x="9867" y="18722"/>
                  <a:pt x="9862" y="18747"/>
                  <a:pt x="9870" y="18765"/>
                </a:cubicBezTo>
                <a:cubicBezTo>
                  <a:pt x="9886" y="18808"/>
                  <a:pt x="9947" y="18807"/>
                  <a:pt x="9947" y="18764"/>
                </a:cubicBezTo>
                <a:cubicBezTo>
                  <a:pt x="9947" y="18729"/>
                  <a:pt x="9924" y="18701"/>
                  <a:pt x="9901" y="18701"/>
                </a:cubicBezTo>
                <a:close/>
                <a:moveTo>
                  <a:pt x="8591" y="18702"/>
                </a:moveTo>
                <a:cubicBezTo>
                  <a:pt x="8577" y="18705"/>
                  <a:pt x="8561" y="18724"/>
                  <a:pt x="8554" y="18756"/>
                </a:cubicBezTo>
                <a:cubicBezTo>
                  <a:pt x="8549" y="18779"/>
                  <a:pt x="8561" y="18798"/>
                  <a:pt x="8581" y="18798"/>
                </a:cubicBezTo>
                <a:cubicBezTo>
                  <a:pt x="8601" y="18798"/>
                  <a:pt x="8617" y="18772"/>
                  <a:pt x="8617" y="18742"/>
                </a:cubicBezTo>
                <a:cubicBezTo>
                  <a:pt x="8617" y="18711"/>
                  <a:pt x="8605" y="18699"/>
                  <a:pt x="8591" y="18702"/>
                </a:cubicBezTo>
                <a:close/>
                <a:moveTo>
                  <a:pt x="10125" y="18702"/>
                </a:moveTo>
                <a:cubicBezTo>
                  <a:pt x="10111" y="18705"/>
                  <a:pt x="10095" y="18724"/>
                  <a:pt x="10088" y="18756"/>
                </a:cubicBezTo>
                <a:cubicBezTo>
                  <a:pt x="10083" y="18779"/>
                  <a:pt x="10095" y="18798"/>
                  <a:pt x="10115" y="18798"/>
                </a:cubicBezTo>
                <a:cubicBezTo>
                  <a:pt x="10134" y="18798"/>
                  <a:pt x="10150" y="18772"/>
                  <a:pt x="10150" y="18742"/>
                </a:cubicBezTo>
                <a:cubicBezTo>
                  <a:pt x="10150" y="18711"/>
                  <a:pt x="10139" y="18699"/>
                  <a:pt x="10125" y="18702"/>
                </a:cubicBezTo>
                <a:close/>
                <a:moveTo>
                  <a:pt x="9244" y="18711"/>
                </a:moveTo>
                <a:cubicBezTo>
                  <a:pt x="9230" y="18714"/>
                  <a:pt x="9214" y="18730"/>
                  <a:pt x="9208" y="18757"/>
                </a:cubicBezTo>
                <a:cubicBezTo>
                  <a:pt x="9201" y="18786"/>
                  <a:pt x="9212" y="18799"/>
                  <a:pt x="9235" y="18792"/>
                </a:cubicBezTo>
                <a:cubicBezTo>
                  <a:pt x="9256" y="18785"/>
                  <a:pt x="9272" y="18764"/>
                  <a:pt x="9272" y="18745"/>
                </a:cubicBezTo>
                <a:cubicBezTo>
                  <a:pt x="9271" y="18719"/>
                  <a:pt x="9258" y="18708"/>
                  <a:pt x="9244" y="18711"/>
                </a:cubicBezTo>
                <a:close/>
                <a:moveTo>
                  <a:pt x="4765" y="18870"/>
                </a:moveTo>
                <a:cubicBezTo>
                  <a:pt x="4741" y="18870"/>
                  <a:pt x="4732" y="18896"/>
                  <a:pt x="4748" y="18935"/>
                </a:cubicBezTo>
                <a:cubicBezTo>
                  <a:pt x="4766" y="18982"/>
                  <a:pt x="4798" y="18983"/>
                  <a:pt x="4816" y="18937"/>
                </a:cubicBezTo>
                <a:cubicBezTo>
                  <a:pt x="4824" y="18917"/>
                  <a:pt x="4814" y="18892"/>
                  <a:pt x="4794" y="18881"/>
                </a:cubicBezTo>
                <a:cubicBezTo>
                  <a:pt x="4783" y="18874"/>
                  <a:pt x="4773" y="18871"/>
                  <a:pt x="4765" y="18870"/>
                </a:cubicBezTo>
                <a:close/>
                <a:moveTo>
                  <a:pt x="4365" y="18973"/>
                </a:moveTo>
                <a:cubicBezTo>
                  <a:pt x="4346" y="18973"/>
                  <a:pt x="4331" y="18996"/>
                  <a:pt x="4331" y="19025"/>
                </a:cubicBezTo>
                <a:cubicBezTo>
                  <a:pt x="4331" y="19053"/>
                  <a:pt x="4346" y="19077"/>
                  <a:pt x="4365" y="19077"/>
                </a:cubicBezTo>
                <a:cubicBezTo>
                  <a:pt x="4383" y="19077"/>
                  <a:pt x="4398" y="19053"/>
                  <a:pt x="4398" y="19025"/>
                </a:cubicBezTo>
                <a:cubicBezTo>
                  <a:pt x="4398" y="18996"/>
                  <a:pt x="4383" y="18973"/>
                  <a:pt x="4365" y="18973"/>
                </a:cubicBezTo>
                <a:close/>
                <a:moveTo>
                  <a:pt x="4590" y="19042"/>
                </a:moveTo>
                <a:cubicBezTo>
                  <a:pt x="4571" y="19042"/>
                  <a:pt x="4556" y="19065"/>
                  <a:pt x="4556" y="19094"/>
                </a:cubicBezTo>
                <a:cubicBezTo>
                  <a:pt x="4556" y="19123"/>
                  <a:pt x="4571" y="19147"/>
                  <a:pt x="4590" y="19147"/>
                </a:cubicBezTo>
                <a:cubicBezTo>
                  <a:pt x="4609" y="19147"/>
                  <a:pt x="4624" y="19123"/>
                  <a:pt x="4624" y="19094"/>
                </a:cubicBezTo>
                <a:cubicBezTo>
                  <a:pt x="4624" y="19065"/>
                  <a:pt x="4609" y="19042"/>
                  <a:pt x="4590" y="19042"/>
                </a:cubicBezTo>
                <a:close/>
                <a:moveTo>
                  <a:pt x="14957" y="19042"/>
                </a:moveTo>
                <a:cubicBezTo>
                  <a:pt x="14731" y="19042"/>
                  <a:pt x="14661" y="19065"/>
                  <a:pt x="14700" y="19125"/>
                </a:cubicBezTo>
                <a:cubicBezTo>
                  <a:pt x="14708" y="19137"/>
                  <a:pt x="14824" y="19147"/>
                  <a:pt x="14959" y="19147"/>
                </a:cubicBezTo>
                <a:cubicBezTo>
                  <a:pt x="15161" y="19147"/>
                  <a:pt x="15203" y="19137"/>
                  <a:pt x="15203" y="19094"/>
                </a:cubicBezTo>
                <a:cubicBezTo>
                  <a:pt x="15203" y="19051"/>
                  <a:pt x="15161" y="19042"/>
                  <a:pt x="14957" y="19042"/>
                </a:cubicBezTo>
                <a:close/>
                <a:moveTo>
                  <a:pt x="16492" y="19042"/>
                </a:moveTo>
                <a:cubicBezTo>
                  <a:pt x="16336" y="19042"/>
                  <a:pt x="16241" y="19196"/>
                  <a:pt x="16241" y="19451"/>
                </a:cubicBezTo>
                <a:cubicBezTo>
                  <a:pt x="16241" y="19613"/>
                  <a:pt x="16291" y="19732"/>
                  <a:pt x="16385" y="19796"/>
                </a:cubicBezTo>
                <a:cubicBezTo>
                  <a:pt x="16475" y="19856"/>
                  <a:pt x="16497" y="19856"/>
                  <a:pt x="16589" y="19797"/>
                </a:cubicBezTo>
                <a:cubicBezTo>
                  <a:pt x="16687" y="19733"/>
                  <a:pt x="16737" y="19617"/>
                  <a:pt x="16737" y="19456"/>
                </a:cubicBezTo>
                <a:cubicBezTo>
                  <a:pt x="16737" y="19207"/>
                  <a:pt x="16640" y="19042"/>
                  <a:pt x="16492" y="19042"/>
                </a:cubicBezTo>
                <a:close/>
                <a:moveTo>
                  <a:pt x="12041" y="19060"/>
                </a:moveTo>
                <a:cubicBezTo>
                  <a:pt x="12026" y="19063"/>
                  <a:pt x="12011" y="19079"/>
                  <a:pt x="12005" y="19106"/>
                </a:cubicBezTo>
                <a:cubicBezTo>
                  <a:pt x="11999" y="19136"/>
                  <a:pt x="12009" y="19149"/>
                  <a:pt x="12033" y="19141"/>
                </a:cubicBezTo>
                <a:cubicBezTo>
                  <a:pt x="12054" y="19134"/>
                  <a:pt x="12070" y="19113"/>
                  <a:pt x="12069" y="19094"/>
                </a:cubicBezTo>
                <a:cubicBezTo>
                  <a:pt x="12068" y="19068"/>
                  <a:pt x="12055" y="19058"/>
                  <a:pt x="12041" y="19060"/>
                </a:cubicBezTo>
                <a:close/>
                <a:moveTo>
                  <a:pt x="12260" y="19077"/>
                </a:moveTo>
                <a:cubicBezTo>
                  <a:pt x="12241" y="19077"/>
                  <a:pt x="12226" y="19101"/>
                  <a:pt x="12226" y="19130"/>
                </a:cubicBezTo>
                <a:cubicBezTo>
                  <a:pt x="12226" y="19159"/>
                  <a:pt x="12241" y="19182"/>
                  <a:pt x="12260" y="19182"/>
                </a:cubicBezTo>
                <a:cubicBezTo>
                  <a:pt x="12278" y="19182"/>
                  <a:pt x="12293" y="19159"/>
                  <a:pt x="12293" y="19130"/>
                </a:cubicBezTo>
                <a:cubicBezTo>
                  <a:pt x="12293" y="19101"/>
                  <a:pt x="12278" y="19077"/>
                  <a:pt x="12260" y="19077"/>
                </a:cubicBezTo>
                <a:close/>
                <a:moveTo>
                  <a:pt x="11825" y="19127"/>
                </a:moveTo>
                <a:cubicBezTo>
                  <a:pt x="11806" y="19136"/>
                  <a:pt x="11795" y="19182"/>
                  <a:pt x="11809" y="19217"/>
                </a:cubicBezTo>
                <a:cubicBezTo>
                  <a:pt x="11816" y="19236"/>
                  <a:pt x="11832" y="19251"/>
                  <a:pt x="11844" y="19251"/>
                </a:cubicBezTo>
                <a:cubicBezTo>
                  <a:pt x="11871" y="19251"/>
                  <a:pt x="11871" y="19157"/>
                  <a:pt x="11844" y="19131"/>
                </a:cubicBezTo>
                <a:cubicBezTo>
                  <a:pt x="11837" y="19124"/>
                  <a:pt x="11831" y="19123"/>
                  <a:pt x="11825" y="19127"/>
                </a:cubicBezTo>
                <a:close/>
                <a:moveTo>
                  <a:pt x="12463" y="19217"/>
                </a:moveTo>
                <a:cubicBezTo>
                  <a:pt x="12444" y="19217"/>
                  <a:pt x="12429" y="19240"/>
                  <a:pt x="12429" y="19269"/>
                </a:cubicBezTo>
                <a:cubicBezTo>
                  <a:pt x="12429" y="19298"/>
                  <a:pt x="12444" y="19322"/>
                  <a:pt x="12463" y="19322"/>
                </a:cubicBezTo>
                <a:cubicBezTo>
                  <a:pt x="12481" y="19322"/>
                  <a:pt x="12496" y="19298"/>
                  <a:pt x="12496" y="19269"/>
                </a:cubicBezTo>
                <a:cubicBezTo>
                  <a:pt x="12496" y="19240"/>
                  <a:pt x="12481" y="19217"/>
                  <a:pt x="12463" y="19217"/>
                </a:cubicBezTo>
                <a:close/>
                <a:moveTo>
                  <a:pt x="11651" y="19322"/>
                </a:moveTo>
                <a:cubicBezTo>
                  <a:pt x="11632" y="19322"/>
                  <a:pt x="11617" y="19345"/>
                  <a:pt x="11617" y="19374"/>
                </a:cubicBezTo>
                <a:cubicBezTo>
                  <a:pt x="11617" y="19403"/>
                  <a:pt x="11632" y="19426"/>
                  <a:pt x="11651" y="19426"/>
                </a:cubicBezTo>
                <a:cubicBezTo>
                  <a:pt x="11669" y="19426"/>
                  <a:pt x="11684" y="19403"/>
                  <a:pt x="11684" y="19374"/>
                </a:cubicBezTo>
                <a:cubicBezTo>
                  <a:pt x="11684" y="19345"/>
                  <a:pt x="11669" y="19322"/>
                  <a:pt x="11651" y="19322"/>
                </a:cubicBezTo>
                <a:close/>
                <a:moveTo>
                  <a:pt x="9916" y="19391"/>
                </a:moveTo>
                <a:cubicBezTo>
                  <a:pt x="9114" y="19391"/>
                  <a:pt x="9000" y="19398"/>
                  <a:pt x="9000" y="19444"/>
                </a:cubicBezTo>
                <a:cubicBezTo>
                  <a:pt x="9000" y="19491"/>
                  <a:pt x="9111" y="19496"/>
                  <a:pt x="9906" y="19488"/>
                </a:cubicBezTo>
                <a:cubicBezTo>
                  <a:pt x="10607" y="19481"/>
                  <a:pt x="10814" y="19469"/>
                  <a:pt x="10821" y="19435"/>
                </a:cubicBezTo>
                <a:cubicBezTo>
                  <a:pt x="10829" y="19401"/>
                  <a:pt x="10638" y="19391"/>
                  <a:pt x="9916" y="19391"/>
                </a:cubicBezTo>
                <a:close/>
                <a:moveTo>
                  <a:pt x="12621" y="19426"/>
                </a:moveTo>
                <a:cubicBezTo>
                  <a:pt x="12602" y="19426"/>
                  <a:pt x="12586" y="19450"/>
                  <a:pt x="12586" y="19479"/>
                </a:cubicBezTo>
                <a:cubicBezTo>
                  <a:pt x="12586" y="19508"/>
                  <a:pt x="12602" y="19531"/>
                  <a:pt x="12621" y="19531"/>
                </a:cubicBezTo>
                <a:cubicBezTo>
                  <a:pt x="12639" y="19531"/>
                  <a:pt x="12654" y="19508"/>
                  <a:pt x="12654" y="19479"/>
                </a:cubicBezTo>
                <a:cubicBezTo>
                  <a:pt x="12654" y="19450"/>
                  <a:pt x="12639" y="19426"/>
                  <a:pt x="12621" y="19426"/>
                </a:cubicBezTo>
                <a:close/>
                <a:moveTo>
                  <a:pt x="11528" y="19566"/>
                </a:moveTo>
                <a:cubicBezTo>
                  <a:pt x="11497" y="19566"/>
                  <a:pt x="11476" y="19629"/>
                  <a:pt x="11493" y="19671"/>
                </a:cubicBezTo>
                <a:cubicBezTo>
                  <a:pt x="11501" y="19691"/>
                  <a:pt x="11516" y="19697"/>
                  <a:pt x="11528" y="19686"/>
                </a:cubicBezTo>
                <a:cubicBezTo>
                  <a:pt x="11555" y="19660"/>
                  <a:pt x="11555" y="19566"/>
                  <a:pt x="11528" y="19566"/>
                </a:cubicBezTo>
                <a:close/>
                <a:moveTo>
                  <a:pt x="5430" y="19719"/>
                </a:moveTo>
                <a:cubicBezTo>
                  <a:pt x="5391" y="19712"/>
                  <a:pt x="5349" y="19733"/>
                  <a:pt x="5313" y="19789"/>
                </a:cubicBezTo>
                <a:cubicBezTo>
                  <a:pt x="5247" y="19891"/>
                  <a:pt x="5241" y="19972"/>
                  <a:pt x="5291" y="20083"/>
                </a:cubicBezTo>
                <a:cubicBezTo>
                  <a:pt x="5315" y="20137"/>
                  <a:pt x="5349" y="20160"/>
                  <a:pt x="5402" y="20160"/>
                </a:cubicBezTo>
                <a:cubicBezTo>
                  <a:pt x="5494" y="20160"/>
                  <a:pt x="5549" y="20084"/>
                  <a:pt x="5549" y="19955"/>
                </a:cubicBezTo>
                <a:cubicBezTo>
                  <a:pt x="5549" y="19820"/>
                  <a:pt x="5494" y="19731"/>
                  <a:pt x="5430" y="19719"/>
                </a:cubicBezTo>
                <a:close/>
                <a:moveTo>
                  <a:pt x="10782" y="19723"/>
                </a:moveTo>
                <a:cubicBezTo>
                  <a:pt x="10575" y="19723"/>
                  <a:pt x="10545" y="19731"/>
                  <a:pt x="10539" y="19784"/>
                </a:cubicBezTo>
                <a:cubicBezTo>
                  <a:pt x="10532" y="19840"/>
                  <a:pt x="10555" y="19846"/>
                  <a:pt x="10782" y="19846"/>
                </a:cubicBezTo>
                <a:cubicBezTo>
                  <a:pt x="11010" y="19846"/>
                  <a:pt x="11033" y="19840"/>
                  <a:pt x="11026" y="19784"/>
                </a:cubicBezTo>
                <a:cubicBezTo>
                  <a:pt x="11019" y="19731"/>
                  <a:pt x="10990" y="19723"/>
                  <a:pt x="10782" y="19723"/>
                </a:cubicBezTo>
                <a:close/>
                <a:moveTo>
                  <a:pt x="12705" y="19744"/>
                </a:moveTo>
                <a:cubicBezTo>
                  <a:pt x="12681" y="19743"/>
                  <a:pt x="12672" y="19769"/>
                  <a:pt x="12687" y="19808"/>
                </a:cubicBezTo>
                <a:cubicBezTo>
                  <a:pt x="12706" y="19855"/>
                  <a:pt x="12738" y="19856"/>
                  <a:pt x="12756" y="19810"/>
                </a:cubicBezTo>
                <a:cubicBezTo>
                  <a:pt x="12764" y="19791"/>
                  <a:pt x="12754" y="19766"/>
                  <a:pt x="12734" y="19754"/>
                </a:cubicBezTo>
                <a:cubicBezTo>
                  <a:pt x="12723" y="19747"/>
                  <a:pt x="12713" y="19744"/>
                  <a:pt x="12705" y="19744"/>
                </a:cubicBezTo>
                <a:close/>
                <a:moveTo>
                  <a:pt x="11452" y="19894"/>
                </a:moveTo>
                <a:cubicBezTo>
                  <a:pt x="11446" y="19893"/>
                  <a:pt x="11439" y="19897"/>
                  <a:pt x="11431" y="19909"/>
                </a:cubicBezTo>
                <a:cubicBezTo>
                  <a:pt x="11419" y="19928"/>
                  <a:pt x="11416" y="19963"/>
                  <a:pt x="11425" y="19986"/>
                </a:cubicBezTo>
                <a:cubicBezTo>
                  <a:pt x="11436" y="20013"/>
                  <a:pt x="11449" y="20015"/>
                  <a:pt x="11464" y="19992"/>
                </a:cubicBezTo>
                <a:cubicBezTo>
                  <a:pt x="11476" y="19973"/>
                  <a:pt x="11479" y="19938"/>
                  <a:pt x="11470" y="19915"/>
                </a:cubicBezTo>
                <a:cubicBezTo>
                  <a:pt x="11464" y="19901"/>
                  <a:pt x="11459" y="19895"/>
                  <a:pt x="11452" y="19894"/>
                </a:cubicBezTo>
                <a:close/>
                <a:moveTo>
                  <a:pt x="12756" y="20055"/>
                </a:moveTo>
                <a:cubicBezTo>
                  <a:pt x="12737" y="20055"/>
                  <a:pt x="12722" y="20078"/>
                  <a:pt x="12722" y="20107"/>
                </a:cubicBezTo>
                <a:cubicBezTo>
                  <a:pt x="12722" y="20136"/>
                  <a:pt x="12737" y="20160"/>
                  <a:pt x="12756" y="20160"/>
                </a:cubicBezTo>
                <a:cubicBezTo>
                  <a:pt x="12774" y="20160"/>
                  <a:pt x="12789" y="20136"/>
                  <a:pt x="12789" y="20107"/>
                </a:cubicBezTo>
                <a:cubicBezTo>
                  <a:pt x="12789" y="20078"/>
                  <a:pt x="12774" y="20055"/>
                  <a:pt x="12756" y="20055"/>
                </a:cubicBezTo>
                <a:close/>
                <a:moveTo>
                  <a:pt x="11448" y="20230"/>
                </a:moveTo>
                <a:cubicBezTo>
                  <a:pt x="11429" y="20230"/>
                  <a:pt x="11414" y="20254"/>
                  <a:pt x="11414" y="20283"/>
                </a:cubicBezTo>
                <a:cubicBezTo>
                  <a:pt x="11414" y="20312"/>
                  <a:pt x="11429" y="20335"/>
                  <a:pt x="11448" y="20335"/>
                </a:cubicBezTo>
                <a:cubicBezTo>
                  <a:pt x="11466" y="20335"/>
                  <a:pt x="11481" y="20312"/>
                  <a:pt x="11481" y="20283"/>
                </a:cubicBezTo>
                <a:cubicBezTo>
                  <a:pt x="11481" y="20254"/>
                  <a:pt x="11466" y="20230"/>
                  <a:pt x="11448" y="20230"/>
                </a:cubicBezTo>
                <a:close/>
                <a:moveTo>
                  <a:pt x="12724" y="20404"/>
                </a:moveTo>
                <a:cubicBezTo>
                  <a:pt x="12677" y="20404"/>
                  <a:pt x="12663" y="20442"/>
                  <a:pt x="12693" y="20487"/>
                </a:cubicBezTo>
                <a:cubicBezTo>
                  <a:pt x="12713" y="20519"/>
                  <a:pt x="12751" y="20497"/>
                  <a:pt x="12762" y="20446"/>
                </a:cubicBezTo>
                <a:cubicBezTo>
                  <a:pt x="12767" y="20423"/>
                  <a:pt x="12750" y="20404"/>
                  <a:pt x="12724" y="20404"/>
                </a:cubicBezTo>
                <a:close/>
                <a:moveTo>
                  <a:pt x="11515" y="20544"/>
                </a:moveTo>
                <a:cubicBezTo>
                  <a:pt x="11497" y="20544"/>
                  <a:pt x="11481" y="20568"/>
                  <a:pt x="11481" y="20596"/>
                </a:cubicBezTo>
                <a:cubicBezTo>
                  <a:pt x="11481" y="20625"/>
                  <a:pt x="11497" y="20649"/>
                  <a:pt x="11515" y="20649"/>
                </a:cubicBezTo>
                <a:cubicBezTo>
                  <a:pt x="11534" y="20649"/>
                  <a:pt x="11549" y="20625"/>
                  <a:pt x="11549" y="20596"/>
                </a:cubicBezTo>
                <a:cubicBezTo>
                  <a:pt x="11549" y="20568"/>
                  <a:pt x="11534" y="20544"/>
                  <a:pt x="11515" y="20544"/>
                </a:cubicBezTo>
                <a:close/>
                <a:moveTo>
                  <a:pt x="12621" y="20684"/>
                </a:moveTo>
                <a:cubicBezTo>
                  <a:pt x="12602" y="20684"/>
                  <a:pt x="12586" y="20707"/>
                  <a:pt x="12586" y="20736"/>
                </a:cubicBezTo>
                <a:cubicBezTo>
                  <a:pt x="12586" y="20765"/>
                  <a:pt x="12602" y="20789"/>
                  <a:pt x="12621" y="20789"/>
                </a:cubicBezTo>
                <a:cubicBezTo>
                  <a:pt x="12639" y="20789"/>
                  <a:pt x="12654" y="20765"/>
                  <a:pt x="12654" y="20736"/>
                </a:cubicBezTo>
                <a:cubicBezTo>
                  <a:pt x="12654" y="20707"/>
                  <a:pt x="12639" y="20684"/>
                  <a:pt x="12621" y="20684"/>
                </a:cubicBezTo>
                <a:close/>
                <a:moveTo>
                  <a:pt x="7816" y="20754"/>
                </a:moveTo>
                <a:cubicBezTo>
                  <a:pt x="7681" y="20754"/>
                  <a:pt x="7646" y="20776"/>
                  <a:pt x="7685" y="20835"/>
                </a:cubicBezTo>
                <a:cubicBezTo>
                  <a:pt x="7693" y="20848"/>
                  <a:pt x="7759" y="20859"/>
                  <a:pt x="7831" y="20859"/>
                </a:cubicBezTo>
                <a:cubicBezTo>
                  <a:pt x="7933" y="20859"/>
                  <a:pt x="7963" y="20847"/>
                  <a:pt x="7963" y="20807"/>
                </a:cubicBezTo>
                <a:cubicBezTo>
                  <a:pt x="7963" y="20766"/>
                  <a:pt x="7931" y="20754"/>
                  <a:pt x="7816" y="20754"/>
                </a:cubicBezTo>
                <a:close/>
                <a:moveTo>
                  <a:pt x="11651" y="20824"/>
                </a:moveTo>
                <a:cubicBezTo>
                  <a:pt x="11632" y="20824"/>
                  <a:pt x="11617" y="20847"/>
                  <a:pt x="11617" y="20876"/>
                </a:cubicBezTo>
                <a:cubicBezTo>
                  <a:pt x="11617" y="20905"/>
                  <a:pt x="11632" y="20928"/>
                  <a:pt x="11651" y="20928"/>
                </a:cubicBezTo>
                <a:cubicBezTo>
                  <a:pt x="11669" y="20928"/>
                  <a:pt x="11684" y="20905"/>
                  <a:pt x="11684" y="20876"/>
                </a:cubicBezTo>
                <a:cubicBezTo>
                  <a:pt x="11684" y="20847"/>
                  <a:pt x="11669" y="20824"/>
                  <a:pt x="11651" y="20824"/>
                </a:cubicBezTo>
                <a:close/>
                <a:moveTo>
                  <a:pt x="12463" y="20928"/>
                </a:moveTo>
                <a:cubicBezTo>
                  <a:pt x="12444" y="20928"/>
                  <a:pt x="12429" y="20953"/>
                  <a:pt x="12429" y="20981"/>
                </a:cubicBezTo>
                <a:cubicBezTo>
                  <a:pt x="12429" y="21010"/>
                  <a:pt x="12444" y="21033"/>
                  <a:pt x="12463" y="21033"/>
                </a:cubicBezTo>
                <a:cubicBezTo>
                  <a:pt x="12481" y="21033"/>
                  <a:pt x="12496" y="21010"/>
                  <a:pt x="12496" y="20981"/>
                </a:cubicBezTo>
                <a:cubicBezTo>
                  <a:pt x="12496" y="20953"/>
                  <a:pt x="12481" y="20928"/>
                  <a:pt x="12463" y="20928"/>
                </a:cubicBezTo>
                <a:close/>
                <a:moveTo>
                  <a:pt x="11831" y="20999"/>
                </a:moveTo>
                <a:cubicBezTo>
                  <a:pt x="11813" y="20999"/>
                  <a:pt x="11798" y="21022"/>
                  <a:pt x="11798" y="21051"/>
                </a:cubicBezTo>
                <a:cubicBezTo>
                  <a:pt x="11798" y="21080"/>
                  <a:pt x="11813" y="21103"/>
                  <a:pt x="11831" y="21103"/>
                </a:cubicBezTo>
                <a:cubicBezTo>
                  <a:pt x="11850" y="21103"/>
                  <a:pt x="11865" y="21080"/>
                  <a:pt x="11865" y="21051"/>
                </a:cubicBezTo>
                <a:cubicBezTo>
                  <a:pt x="11865" y="21022"/>
                  <a:pt x="11850" y="20999"/>
                  <a:pt x="11831" y="20999"/>
                </a:cubicBezTo>
                <a:close/>
                <a:moveTo>
                  <a:pt x="12253" y="21049"/>
                </a:moveTo>
                <a:cubicBezTo>
                  <a:pt x="12235" y="21059"/>
                  <a:pt x="12223" y="21104"/>
                  <a:pt x="12237" y="21139"/>
                </a:cubicBezTo>
                <a:cubicBezTo>
                  <a:pt x="12245" y="21158"/>
                  <a:pt x="12260" y="21173"/>
                  <a:pt x="12272" y="21173"/>
                </a:cubicBezTo>
                <a:cubicBezTo>
                  <a:pt x="12300" y="21173"/>
                  <a:pt x="12300" y="21079"/>
                  <a:pt x="12273" y="21053"/>
                </a:cubicBezTo>
                <a:cubicBezTo>
                  <a:pt x="12266" y="21046"/>
                  <a:pt x="12259" y="21046"/>
                  <a:pt x="12253" y="21049"/>
                </a:cubicBezTo>
                <a:close/>
                <a:moveTo>
                  <a:pt x="13536" y="21079"/>
                </a:moveTo>
                <a:cubicBezTo>
                  <a:pt x="13512" y="21078"/>
                  <a:pt x="13486" y="21087"/>
                  <a:pt x="13460" y="21108"/>
                </a:cubicBezTo>
                <a:cubicBezTo>
                  <a:pt x="13368" y="21183"/>
                  <a:pt x="13349" y="21309"/>
                  <a:pt x="13411" y="21445"/>
                </a:cubicBezTo>
                <a:cubicBezTo>
                  <a:pt x="13481" y="21600"/>
                  <a:pt x="13669" y="21511"/>
                  <a:pt x="13669" y="21323"/>
                </a:cubicBezTo>
                <a:cubicBezTo>
                  <a:pt x="13669" y="21180"/>
                  <a:pt x="13610" y="21084"/>
                  <a:pt x="13536" y="21079"/>
                </a:cubicBezTo>
                <a:close/>
                <a:moveTo>
                  <a:pt x="12045" y="21086"/>
                </a:moveTo>
                <a:cubicBezTo>
                  <a:pt x="12029" y="21086"/>
                  <a:pt x="12011" y="21105"/>
                  <a:pt x="12006" y="21129"/>
                </a:cubicBezTo>
                <a:cubicBezTo>
                  <a:pt x="12000" y="21155"/>
                  <a:pt x="12016" y="21173"/>
                  <a:pt x="12045" y="21173"/>
                </a:cubicBezTo>
                <a:cubicBezTo>
                  <a:pt x="12074" y="21173"/>
                  <a:pt x="12090" y="21155"/>
                  <a:pt x="12085" y="21129"/>
                </a:cubicBezTo>
                <a:cubicBezTo>
                  <a:pt x="12080" y="21105"/>
                  <a:pt x="12062" y="21086"/>
                  <a:pt x="12045" y="2108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7" name="FCC DECLARATORY RULING RE: FWD (AKA “PULVER ORDER”) 2004"/>
          <p:cNvSpPr txBox="1"/>
          <p:nvPr/>
        </p:nvSpPr>
        <p:spPr>
          <a:xfrm>
            <a:off x="14716404" y="10261047"/>
            <a:ext cx="8037048" cy="1825431"/>
          </a:xfrm>
          <a:prstGeom prst="rect">
            <a:avLst/>
          </a:prstGeom>
          <a:ln w="12700">
            <a:solidFill>
              <a:srgbClr val="B4B4B4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defTabSz="775969">
              <a:defRPr sz="3948">
                <a:latin typeface="Helvetica"/>
                <a:ea typeface="Helvetica"/>
                <a:cs typeface="Helvetica"/>
                <a:sym typeface="Helvetica"/>
              </a:defRPr>
            </a:pPr>
            <a:r>
              <a:t>FCC DECLARATORY RULING RE:</a:t>
            </a:r>
            <a:br/>
            <a:r>
              <a:t>FWD (AKA “PULVER ORDER”)</a:t>
            </a:r>
            <a:br/>
            <a:r>
              <a:rPr sz="2632"/>
              <a:t>2004</a:t>
            </a:r>
          </a:p>
        </p:txBody>
      </p:sp>
      <p:sp>
        <p:nvSpPr>
          <p:cNvPr id="148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OW THEY GET YOU"/>
          <p:cNvSpPr txBox="1">
            <a:spLocks noGrp="1"/>
          </p:cNvSpPr>
          <p:nvPr>
            <p:ph type="title"/>
          </p:nvPr>
        </p:nvSpPr>
        <p:spPr>
          <a:xfrm>
            <a:off x="609015" y="650069"/>
            <a:ext cx="11909693" cy="15966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r>
              <a:t>HOW THEY GET YOU</a:t>
            </a:r>
          </a:p>
        </p:txBody>
      </p:sp>
      <p:sp>
        <p:nvSpPr>
          <p:cNvPr id="151" name="DISCRIMINATION BY PROTOCOL THROTTLING OR BLOCKING BY PORT/PROTOCOL…"/>
          <p:cNvSpPr txBox="1">
            <a:spLocks noGrp="1"/>
          </p:cNvSpPr>
          <p:nvPr>
            <p:ph type="body" sz="half" idx="1"/>
          </p:nvPr>
        </p:nvSpPr>
        <p:spPr>
          <a:xfrm>
            <a:off x="1538235" y="2441721"/>
            <a:ext cx="13024593" cy="10150726"/>
          </a:xfrm>
          <a:prstGeom prst="rect">
            <a:avLst/>
          </a:prstGeom>
        </p:spPr>
        <p:txBody>
          <a:bodyPr anchor="ctr"/>
          <a:lstStyle/>
          <a:p>
            <a:pPr marL="584200" indent="-584200" algn="l">
              <a:spcBef>
                <a:spcPts val="5300"/>
              </a:spcBef>
              <a:buSzPct val="82000"/>
              <a:buChar char="•"/>
            </a:pPr>
            <a:r>
              <a:t>DISCRIMINATION BY PROTOCOL</a:t>
            </a:r>
            <a:br/>
            <a:r>
              <a:rPr sz="3200"/>
              <a:t>THROTTLING OR BLOCKING BY PORT/PROTOCOL</a:t>
            </a:r>
          </a:p>
          <a:p>
            <a:pPr marL="584200" indent="-584200" algn="l">
              <a:spcBef>
                <a:spcPts val="5300"/>
              </a:spcBef>
              <a:buSzPct val="82000"/>
              <a:buChar char="•"/>
            </a:pPr>
            <a:r>
              <a:t>DISCRIMINATION BY SOURCE IP ADDRESS</a:t>
            </a:r>
            <a:br/>
            <a:r>
              <a:rPr sz="3200"/>
              <a:t>THROTTLING OR BLOCKING BASED ON SERVER/SITE ADDRESS</a:t>
            </a:r>
          </a:p>
          <a:p>
            <a:pPr marL="584200" indent="-584200" algn="l">
              <a:spcBef>
                <a:spcPts val="5300"/>
              </a:spcBef>
              <a:buSzPct val="82000"/>
              <a:buChar char="•"/>
            </a:pPr>
            <a:r>
              <a:t>EXEMPTION VIA PRIVATE NETWORKS</a:t>
            </a:r>
            <a:br/>
            <a:r>
              <a:rPr sz="3200"/>
              <a:t>USING PRIVATE NETWORKS TO FAVOUR CERTAIN SERVICES FOR BILLING, CAP LIMIT EXEMPTIONS</a:t>
            </a:r>
          </a:p>
          <a:p>
            <a:pPr marL="584200" indent="-584200" algn="l">
              <a:spcBef>
                <a:spcPts val="5300"/>
              </a:spcBef>
              <a:buSzPct val="82000"/>
              <a:buChar char="•"/>
            </a:pPr>
            <a:r>
              <a:t>FAVOURED PEERING</a:t>
            </a:r>
            <a:br/>
            <a:r>
              <a:rPr sz="3200"/>
              <a:t>CONNECTING LOWER-LATENCY LINKS TO HIGHEST BIDDERS</a:t>
            </a:r>
          </a:p>
        </p:txBody>
      </p:sp>
      <p:pic>
        <p:nvPicPr>
          <p:cNvPr id="152" name="mrburns.gif" descr="mrburn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62" t="3289"/>
          <a:stretch>
            <a:fillRect/>
          </a:stretch>
        </p:blipFill>
        <p:spPr>
          <a:xfrm>
            <a:off x="13714829" y="253322"/>
            <a:ext cx="10714922" cy="13484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94" extrusionOk="0">
                <a:moveTo>
                  <a:pt x="11596" y="0"/>
                </a:moveTo>
                <a:cubicBezTo>
                  <a:pt x="10975" y="-6"/>
                  <a:pt x="10391" y="43"/>
                  <a:pt x="9853" y="149"/>
                </a:cubicBezTo>
                <a:cubicBezTo>
                  <a:pt x="8346" y="446"/>
                  <a:pt x="7329" y="877"/>
                  <a:pt x="6427" y="1600"/>
                </a:cubicBezTo>
                <a:cubicBezTo>
                  <a:pt x="6016" y="1930"/>
                  <a:pt x="5936" y="1978"/>
                  <a:pt x="5802" y="1978"/>
                </a:cubicBezTo>
                <a:cubicBezTo>
                  <a:pt x="5564" y="1978"/>
                  <a:pt x="5206" y="2076"/>
                  <a:pt x="5068" y="2179"/>
                </a:cubicBezTo>
                <a:cubicBezTo>
                  <a:pt x="4888" y="2312"/>
                  <a:pt x="4818" y="2525"/>
                  <a:pt x="4878" y="2757"/>
                </a:cubicBezTo>
                <a:cubicBezTo>
                  <a:pt x="4925" y="2940"/>
                  <a:pt x="4922" y="2950"/>
                  <a:pt x="4751" y="3160"/>
                </a:cubicBezTo>
                <a:cubicBezTo>
                  <a:pt x="4577" y="3374"/>
                  <a:pt x="4492" y="3638"/>
                  <a:pt x="4530" y="3851"/>
                </a:cubicBezTo>
                <a:cubicBezTo>
                  <a:pt x="4548" y="3954"/>
                  <a:pt x="4531" y="3955"/>
                  <a:pt x="3930" y="3885"/>
                </a:cubicBezTo>
                <a:cubicBezTo>
                  <a:pt x="3333" y="3815"/>
                  <a:pt x="2053" y="3855"/>
                  <a:pt x="1617" y="3956"/>
                </a:cubicBezTo>
                <a:cubicBezTo>
                  <a:pt x="1210" y="4051"/>
                  <a:pt x="254" y="4404"/>
                  <a:pt x="105" y="4515"/>
                </a:cubicBezTo>
                <a:cubicBezTo>
                  <a:pt x="38" y="4566"/>
                  <a:pt x="3" y="4650"/>
                  <a:pt x="0" y="4739"/>
                </a:cubicBezTo>
                <a:cubicBezTo>
                  <a:pt x="-3" y="4827"/>
                  <a:pt x="27" y="4919"/>
                  <a:pt x="91" y="4984"/>
                </a:cubicBezTo>
                <a:lnTo>
                  <a:pt x="180" y="5076"/>
                </a:lnTo>
                <a:lnTo>
                  <a:pt x="1302" y="5080"/>
                </a:lnTo>
                <a:cubicBezTo>
                  <a:pt x="2249" y="5083"/>
                  <a:pt x="2503" y="5096"/>
                  <a:pt x="2932" y="5162"/>
                </a:cubicBezTo>
                <a:cubicBezTo>
                  <a:pt x="3558" y="5260"/>
                  <a:pt x="4476" y="5490"/>
                  <a:pt x="4508" y="5558"/>
                </a:cubicBezTo>
                <a:cubicBezTo>
                  <a:pt x="4543" y="5630"/>
                  <a:pt x="4280" y="5940"/>
                  <a:pt x="4020" y="6133"/>
                </a:cubicBezTo>
                <a:cubicBezTo>
                  <a:pt x="3764" y="6324"/>
                  <a:pt x="3544" y="6420"/>
                  <a:pt x="3168" y="6507"/>
                </a:cubicBezTo>
                <a:cubicBezTo>
                  <a:pt x="2867" y="6576"/>
                  <a:pt x="2723" y="6709"/>
                  <a:pt x="2723" y="6920"/>
                </a:cubicBezTo>
                <a:cubicBezTo>
                  <a:pt x="2723" y="7079"/>
                  <a:pt x="2840" y="7293"/>
                  <a:pt x="2964" y="7362"/>
                </a:cubicBezTo>
                <a:cubicBezTo>
                  <a:pt x="3088" y="7431"/>
                  <a:pt x="3729" y="7680"/>
                  <a:pt x="4038" y="7779"/>
                </a:cubicBezTo>
                <a:cubicBezTo>
                  <a:pt x="4690" y="7987"/>
                  <a:pt x="5623" y="8123"/>
                  <a:pt x="6751" y="8174"/>
                </a:cubicBezTo>
                <a:cubicBezTo>
                  <a:pt x="9144" y="8282"/>
                  <a:pt x="9786" y="8424"/>
                  <a:pt x="10810" y="9078"/>
                </a:cubicBezTo>
                <a:cubicBezTo>
                  <a:pt x="10982" y="9188"/>
                  <a:pt x="11122" y="9300"/>
                  <a:pt x="11122" y="9327"/>
                </a:cubicBezTo>
                <a:cubicBezTo>
                  <a:pt x="11122" y="9355"/>
                  <a:pt x="11013" y="9427"/>
                  <a:pt x="10880" y="9488"/>
                </a:cubicBezTo>
                <a:cubicBezTo>
                  <a:pt x="10592" y="9618"/>
                  <a:pt x="10461" y="9726"/>
                  <a:pt x="10390" y="9894"/>
                </a:cubicBezTo>
                <a:cubicBezTo>
                  <a:pt x="10310" y="10083"/>
                  <a:pt x="10326" y="10175"/>
                  <a:pt x="10457" y="10299"/>
                </a:cubicBezTo>
                <a:cubicBezTo>
                  <a:pt x="10539" y="10376"/>
                  <a:pt x="10658" y="10429"/>
                  <a:pt x="10838" y="10469"/>
                </a:cubicBezTo>
                <a:cubicBezTo>
                  <a:pt x="10981" y="10501"/>
                  <a:pt x="11126" y="10533"/>
                  <a:pt x="11158" y="10541"/>
                </a:cubicBezTo>
                <a:cubicBezTo>
                  <a:pt x="11294" y="10576"/>
                  <a:pt x="10898" y="11035"/>
                  <a:pt x="10733" y="11035"/>
                </a:cubicBezTo>
                <a:cubicBezTo>
                  <a:pt x="10558" y="11035"/>
                  <a:pt x="10038" y="11174"/>
                  <a:pt x="9906" y="11257"/>
                </a:cubicBezTo>
                <a:cubicBezTo>
                  <a:pt x="9730" y="11367"/>
                  <a:pt x="9737" y="11547"/>
                  <a:pt x="9924" y="11671"/>
                </a:cubicBezTo>
                <a:cubicBezTo>
                  <a:pt x="10083" y="11777"/>
                  <a:pt x="10276" y="11826"/>
                  <a:pt x="10694" y="11862"/>
                </a:cubicBezTo>
                <a:lnTo>
                  <a:pt x="10981" y="11887"/>
                </a:lnTo>
                <a:lnTo>
                  <a:pt x="11127" y="12093"/>
                </a:lnTo>
                <a:cubicBezTo>
                  <a:pt x="11302" y="12340"/>
                  <a:pt x="11604" y="12678"/>
                  <a:pt x="11851" y="12902"/>
                </a:cubicBezTo>
                <a:lnTo>
                  <a:pt x="12030" y="13066"/>
                </a:lnTo>
                <a:lnTo>
                  <a:pt x="11944" y="13224"/>
                </a:lnTo>
                <a:cubicBezTo>
                  <a:pt x="11819" y="13448"/>
                  <a:pt x="11724" y="13834"/>
                  <a:pt x="11723" y="14121"/>
                </a:cubicBezTo>
                <a:cubicBezTo>
                  <a:pt x="11723" y="14256"/>
                  <a:pt x="11703" y="14376"/>
                  <a:pt x="11679" y="14387"/>
                </a:cubicBezTo>
                <a:cubicBezTo>
                  <a:pt x="11617" y="14418"/>
                  <a:pt x="10780" y="14061"/>
                  <a:pt x="10419" y="13850"/>
                </a:cubicBezTo>
                <a:cubicBezTo>
                  <a:pt x="10009" y="13610"/>
                  <a:pt x="9502" y="13175"/>
                  <a:pt x="9267" y="12859"/>
                </a:cubicBezTo>
                <a:cubicBezTo>
                  <a:pt x="9017" y="12526"/>
                  <a:pt x="8818" y="12462"/>
                  <a:pt x="8606" y="12648"/>
                </a:cubicBezTo>
                <a:cubicBezTo>
                  <a:pt x="8560" y="12688"/>
                  <a:pt x="8486" y="12721"/>
                  <a:pt x="8440" y="12721"/>
                </a:cubicBezTo>
                <a:cubicBezTo>
                  <a:pt x="8394" y="12721"/>
                  <a:pt x="8322" y="12761"/>
                  <a:pt x="8281" y="12811"/>
                </a:cubicBezTo>
                <a:cubicBezTo>
                  <a:pt x="8211" y="12895"/>
                  <a:pt x="8213" y="12915"/>
                  <a:pt x="8321" y="13131"/>
                </a:cubicBezTo>
                <a:cubicBezTo>
                  <a:pt x="8453" y="13397"/>
                  <a:pt x="8517" y="13657"/>
                  <a:pt x="8457" y="13687"/>
                </a:cubicBezTo>
                <a:cubicBezTo>
                  <a:pt x="8434" y="13698"/>
                  <a:pt x="8252" y="13576"/>
                  <a:pt x="8051" y="13416"/>
                </a:cubicBezTo>
                <a:cubicBezTo>
                  <a:pt x="7851" y="13256"/>
                  <a:pt x="7663" y="13124"/>
                  <a:pt x="7635" y="13124"/>
                </a:cubicBezTo>
                <a:cubicBezTo>
                  <a:pt x="7606" y="13124"/>
                  <a:pt x="7546" y="13091"/>
                  <a:pt x="7500" y="13051"/>
                </a:cubicBezTo>
                <a:cubicBezTo>
                  <a:pt x="7392" y="12956"/>
                  <a:pt x="7181" y="12957"/>
                  <a:pt x="7011" y="13054"/>
                </a:cubicBezTo>
                <a:cubicBezTo>
                  <a:pt x="6853" y="13143"/>
                  <a:pt x="6845" y="13216"/>
                  <a:pt x="6945" y="13656"/>
                </a:cubicBezTo>
                <a:cubicBezTo>
                  <a:pt x="7114" y="14399"/>
                  <a:pt x="6963" y="15081"/>
                  <a:pt x="6431" y="15987"/>
                </a:cubicBezTo>
                <a:cubicBezTo>
                  <a:pt x="6111" y="16533"/>
                  <a:pt x="6048" y="16831"/>
                  <a:pt x="6129" y="17404"/>
                </a:cubicBezTo>
                <a:cubicBezTo>
                  <a:pt x="6219" y="18043"/>
                  <a:pt x="6609" y="19125"/>
                  <a:pt x="6873" y="19468"/>
                </a:cubicBezTo>
                <a:cubicBezTo>
                  <a:pt x="6946" y="19563"/>
                  <a:pt x="7014" y="19718"/>
                  <a:pt x="7033" y="19834"/>
                </a:cubicBezTo>
                <a:cubicBezTo>
                  <a:pt x="7084" y="20139"/>
                  <a:pt x="7267" y="20726"/>
                  <a:pt x="7453" y="21184"/>
                </a:cubicBezTo>
                <a:lnTo>
                  <a:pt x="7620" y="21594"/>
                </a:lnTo>
                <a:lnTo>
                  <a:pt x="21597" y="21594"/>
                </a:lnTo>
                <a:lnTo>
                  <a:pt x="21597" y="18016"/>
                </a:lnTo>
                <a:lnTo>
                  <a:pt x="21597" y="14437"/>
                </a:lnTo>
                <a:lnTo>
                  <a:pt x="21339" y="14120"/>
                </a:lnTo>
                <a:cubicBezTo>
                  <a:pt x="21021" y="13731"/>
                  <a:pt x="20235" y="13102"/>
                  <a:pt x="19752" y="12850"/>
                </a:cubicBezTo>
                <a:cubicBezTo>
                  <a:pt x="19305" y="12617"/>
                  <a:pt x="18627" y="12346"/>
                  <a:pt x="18167" y="12217"/>
                </a:cubicBezTo>
                <a:cubicBezTo>
                  <a:pt x="17847" y="12128"/>
                  <a:pt x="17776" y="12091"/>
                  <a:pt x="17572" y="11904"/>
                </a:cubicBezTo>
                <a:cubicBezTo>
                  <a:pt x="17203" y="11566"/>
                  <a:pt x="16671" y="11364"/>
                  <a:pt x="16149" y="11364"/>
                </a:cubicBezTo>
                <a:cubicBezTo>
                  <a:pt x="15896" y="11364"/>
                  <a:pt x="15877" y="11358"/>
                  <a:pt x="15749" y="11227"/>
                </a:cubicBezTo>
                <a:cubicBezTo>
                  <a:pt x="15475" y="10948"/>
                  <a:pt x="15433" y="10864"/>
                  <a:pt x="15501" y="10732"/>
                </a:cubicBezTo>
                <a:cubicBezTo>
                  <a:pt x="15725" y="10301"/>
                  <a:pt x="15876" y="9953"/>
                  <a:pt x="15943" y="9714"/>
                </a:cubicBezTo>
                <a:cubicBezTo>
                  <a:pt x="15985" y="9563"/>
                  <a:pt x="16080" y="9336"/>
                  <a:pt x="16154" y="9210"/>
                </a:cubicBezTo>
                <a:lnTo>
                  <a:pt x="16289" y="8981"/>
                </a:lnTo>
                <a:lnTo>
                  <a:pt x="16791" y="8981"/>
                </a:lnTo>
                <a:cubicBezTo>
                  <a:pt x="17618" y="8981"/>
                  <a:pt x="18215" y="8875"/>
                  <a:pt x="19106" y="8570"/>
                </a:cubicBezTo>
                <a:cubicBezTo>
                  <a:pt x="20526" y="8085"/>
                  <a:pt x="21242" y="7264"/>
                  <a:pt x="21114" y="6268"/>
                </a:cubicBezTo>
                <a:cubicBezTo>
                  <a:pt x="20973" y="5170"/>
                  <a:pt x="20263" y="4283"/>
                  <a:pt x="19115" y="3766"/>
                </a:cubicBezTo>
                <a:cubicBezTo>
                  <a:pt x="18907" y="3673"/>
                  <a:pt x="18846" y="3619"/>
                  <a:pt x="18716" y="3413"/>
                </a:cubicBezTo>
                <a:cubicBezTo>
                  <a:pt x="18517" y="3100"/>
                  <a:pt x="18081" y="2575"/>
                  <a:pt x="17768" y="2272"/>
                </a:cubicBezTo>
                <a:cubicBezTo>
                  <a:pt x="16642" y="1178"/>
                  <a:pt x="15216" y="471"/>
                  <a:pt x="13563" y="187"/>
                </a:cubicBezTo>
                <a:cubicBezTo>
                  <a:pt x="12875" y="68"/>
                  <a:pt x="12217" y="7"/>
                  <a:pt x="11596" y="0"/>
                </a:cubicBezTo>
                <a:close/>
                <a:moveTo>
                  <a:pt x="10878" y="17133"/>
                </a:moveTo>
                <a:cubicBezTo>
                  <a:pt x="10892" y="17130"/>
                  <a:pt x="10904" y="17131"/>
                  <a:pt x="10917" y="17135"/>
                </a:cubicBezTo>
                <a:cubicBezTo>
                  <a:pt x="10933" y="17140"/>
                  <a:pt x="10949" y="17151"/>
                  <a:pt x="10971" y="17167"/>
                </a:cubicBezTo>
                <a:cubicBezTo>
                  <a:pt x="11021" y="17203"/>
                  <a:pt x="11102" y="17293"/>
                  <a:pt x="11150" y="17368"/>
                </a:cubicBezTo>
                <a:cubicBezTo>
                  <a:pt x="11198" y="17443"/>
                  <a:pt x="11337" y="17643"/>
                  <a:pt x="11461" y="17812"/>
                </a:cubicBezTo>
                <a:lnTo>
                  <a:pt x="11686" y="18119"/>
                </a:lnTo>
                <a:lnTo>
                  <a:pt x="11596" y="18216"/>
                </a:lnTo>
                <a:cubicBezTo>
                  <a:pt x="11547" y="18269"/>
                  <a:pt x="11452" y="18334"/>
                  <a:pt x="11386" y="18360"/>
                </a:cubicBezTo>
                <a:lnTo>
                  <a:pt x="11266" y="18406"/>
                </a:lnTo>
                <a:lnTo>
                  <a:pt x="11362" y="18578"/>
                </a:lnTo>
                <a:lnTo>
                  <a:pt x="11458" y="18750"/>
                </a:lnTo>
                <a:lnTo>
                  <a:pt x="11309" y="18980"/>
                </a:lnTo>
                <a:cubicBezTo>
                  <a:pt x="11215" y="19123"/>
                  <a:pt x="11052" y="19288"/>
                  <a:pt x="10872" y="19420"/>
                </a:cubicBezTo>
                <a:cubicBezTo>
                  <a:pt x="10714" y="19537"/>
                  <a:pt x="10466" y="19686"/>
                  <a:pt x="10320" y="19751"/>
                </a:cubicBezTo>
                <a:lnTo>
                  <a:pt x="10054" y="19870"/>
                </a:lnTo>
                <a:lnTo>
                  <a:pt x="9903" y="19604"/>
                </a:lnTo>
                <a:cubicBezTo>
                  <a:pt x="9693" y="19235"/>
                  <a:pt x="9694" y="19244"/>
                  <a:pt x="9789" y="19094"/>
                </a:cubicBezTo>
                <a:cubicBezTo>
                  <a:pt x="9836" y="19020"/>
                  <a:pt x="9927" y="18748"/>
                  <a:pt x="9991" y="18489"/>
                </a:cubicBezTo>
                <a:cubicBezTo>
                  <a:pt x="10131" y="17932"/>
                  <a:pt x="10326" y="17581"/>
                  <a:pt x="10657" y="17296"/>
                </a:cubicBezTo>
                <a:cubicBezTo>
                  <a:pt x="10779" y="17190"/>
                  <a:pt x="10837" y="17143"/>
                  <a:pt x="10878" y="171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300000">
                                      <p:cBhvr>
                                        <p:cTn id="13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5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6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7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lfredenewman.png" descr="alfredenewm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27015">
            <a:off x="13874083" y="809498"/>
            <a:ext cx="11473775" cy="1176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WHAT, ME WORRY?"/>
          <p:cNvSpPr txBox="1">
            <a:spLocks noGrp="1"/>
          </p:cNvSpPr>
          <p:nvPr>
            <p:ph type="title"/>
          </p:nvPr>
        </p:nvSpPr>
        <p:spPr>
          <a:xfrm>
            <a:off x="609015" y="650069"/>
            <a:ext cx="11909693" cy="15966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r>
              <a:t>WHAT, ME WORRY?</a:t>
            </a:r>
          </a:p>
        </p:txBody>
      </p:sp>
      <p:sp>
        <p:nvSpPr>
          <p:cNvPr id="157" name="TRAFFIC SHAPING WORKING AT INTERNET SCALE SINCE 2005…"/>
          <p:cNvSpPr txBox="1">
            <a:spLocks noGrp="1"/>
          </p:cNvSpPr>
          <p:nvPr>
            <p:ph type="body" sz="half" idx="1"/>
          </p:nvPr>
        </p:nvSpPr>
        <p:spPr>
          <a:xfrm>
            <a:off x="1538235" y="2441721"/>
            <a:ext cx="13024593" cy="10150726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578358" indent="-578358" algn="l" defTabSz="817244">
              <a:spcBef>
                <a:spcPts val="5200"/>
              </a:spcBef>
              <a:buSzPct val="82000"/>
              <a:buChar char="•"/>
              <a:defRPr sz="5148"/>
            </a:pPr>
            <a:r>
              <a:t>TRAFFIC SHAPING</a:t>
            </a:r>
            <a:br/>
            <a:r>
              <a:rPr sz="3168"/>
              <a:t>WORKING AT INTERNET SCALE SINCE 2005</a:t>
            </a:r>
          </a:p>
          <a:p>
            <a:pPr marL="578358" indent="-578358" algn="l" defTabSz="817244">
              <a:spcBef>
                <a:spcPts val="5200"/>
              </a:spcBef>
              <a:buSzPct val="82000"/>
              <a:buChar char="•"/>
              <a:defRPr sz="5148"/>
            </a:pPr>
            <a:r>
              <a:t>DEEP PACKET INSPECTION</a:t>
            </a:r>
            <a:br/>
            <a:r>
              <a:rPr sz="3168"/>
              <a:t>NOW POSSIBLE AT INTERNET SCALE THANKS TO DSP ADVANCES</a:t>
            </a:r>
          </a:p>
          <a:p>
            <a:pPr marL="578358" indent="-578358" algn="l" defTabSz="817244">
              <a:spcBef>
                <a:spcPts val="5200"/>
              </a:spcBef>
              <a:buSzPct val="82000"/>
              <a:buChar char="•"/>
              <a:defRPr sz="5148"/>
            </a:pPr>
            <a:r>
              <a:t>BLOCKING</a:t>
            </a:r>
            <a:br/>
            <a:r>
              <a:rPr sz="3168"/>
              <a:t>HAS HAPPENED IN CANADA / US WITH DISCRIMINATORY RESULTS</a:t>
            </a:r>
          </a:p>
          <a:p>
            <a:pPr marL="578358" indent="-578358" algn="l" defTabSz="817244">
              <a:spcBef>
                <a:spcPts val="5200"/>
              </a:spcBef>
              <a:buSzPct val="82000"/>
              <a:buChar char="•"/>
              <a:defRPr sz="5148"/>
            </a:pPr>
            <a:r>
              <a:t>DETECTION</a:t>
            </a:r>
            <a:br/>
            <a:r>
              <a:rPr sz="3168"/>
              <a:t>IS VERY DIFFICULT, REQUIRES EXPENSIVE TECHNOLOGY AND</a:t>
            </a:r>
            <a:br>
              <a:rPr sz="3168"/>
            </a:br>
            <a:r>
              <a:rPr sz="3168"/>
              <a:t>VOLUNTARY DISCLOSURE</a:t>
            </a:r>
          </a:p>
          <a:p>
            <a:pPr marL="578358" indent="-578358" algn="l" defTabSz="817244">
              <a:spcBef>
                <a:spcPts val="5200"/>
              </a:spcBef>
              <a:buSzPct val="82000"/>
              <a:buChar char="•"/>
              <a:defRPr sz="5148"/>
            </a:pPr>
            <a:r>
              <a:t>COMBINATION PLAY</a:t>
            </a:r>
            <a:br/>
            <a:r>
              <a:rPr sz="3168"/>
              <a:t>COULD BE USED TO DEVASTATING EFFECT IN COMBINATION WITH LEGISLATION LIKE DMCA</a:t>
            </a:r>
            <a:br>
              <a:rPr sz="3168"/>
            </a:br>
            <a:endParaRPr sz="3168"/>
          </a:p>
        </p:txBody>
      </p:sp>
      <p:sp>
        <p:nvSpPr>
          <p:cNvPr id="158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ANADA"/>
          <p:cNvSpPr txBox="1">
            <a:spLocks noGrp="1"/>
          </p:cNvSpPr>
          <p:nvPr>
            <p:ph type="title"/>
          </p:nvPr>
        </p:nvSpPr>
        <p:spPr>
          <a:xfrm>
            <a:off x="651071" y="602006"/>
            <a:ext cx="10147818" cy="1596681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/>
          </a:lstStyle>
          <a:p>
            <a:r>
              <a:t>CANADA</a:t>
            </a:r>
          </a:p>
        </p:txBody>
      </p:sp>
      <p:sp>
        <p:nvSpPr>
          <p:cNvPr id="161" name="USA"/>
          <p:cNvSpPr txBox="1"/>
          <p:nvPr/>
        </p:nvSpPr>
        <p:spPr>
          <a:xfrm>
            <a:off x="12505462" y="602006"/>
            <a:ext cx="10147817" cy="159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>
              <a:defRPr sz="10000" cap="all"/>
            </a:lvl1pPr>
          </a:lstStyle>
          <a:p>
            <a:r>
              <a:t>USA</a:t>
            </a:r>
          </a:p>
        </p:txBody>
      </p:sp>
      <p:sp>
        <p:nvSpPr>
          <p:cNvPr id="162" name="Line"/>
          <p:cNvSpPr/>
          <p:nvPr/>
        </p:nvSpPr>
        <p:spPr>
          <a:xfrm flipV="1">
            <a:off x="11557000" y="523708"/>
            <a:ext cx="1" cy="12668585"/>
          </a:xfrm>
          <a:prstGeom prst="line">
            <a:avLst/>
          </a:prstGeom>
          <a:ln w="25400">
            <a:solidFill>
              <a:srgbClr val="5A5F5E">
                <a:alpha val="35697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63" name="OE5ZQD1.pdf" descr="OE5ZQD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54357" y="898017"/>
            <a:ext cx="1080692" cy="100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9" extrusionOk="0">
                <a:moveTo>
                  <a:pt x="6758" y="9"/>
                </a:moveTo>
                <a:cubicBezTo>
                  <a:pt x="6708" y="29"/>
                  <a:pt x="6654" y="51"/>
                  <a:pt x="6639" y="51"/>
                </a:cubicBezTo>
                <a:cubicBezTo>
                  <a:pt x="6625" y="51"/>
                  <a:pt x="6572" y="86"/>
                  <a:pt x="6520" y="136"/>
                </a:cubicBezTo>
                <a:cubicBezTo>
                  <a:pt x="6404" y="248"/>
                  <a:pt x="6402" y="455"/>
                  <a:pt x="6513" y="635"/>
                </a:cubicBezTo>
                <a:cubicBezTo>
                  <a:pt x="6608" y="790"/>
                  <a:pt x="6652" y="762"/>
                  <a:pt x="5886" y="1169"/>
                </a:cubicBezTo>
                <a:cubicBezTo>
                  <a:pt x="5688" y="1274"/>
                  <a:pt x="5507" y="1383"/>
                  <a:pt x="5489" y="1415"/>
                </a:cubicBezTo>
                <a:cubicBezTo>
                  <a:pt x="5471" y="1446"/>
                  <a:pt x="5434" y="1456"/>
                  <a:pt x="5410" y="1440"/>
                </a:cubicBezTo>
                <a:cubicBezTo>
                  <a:pt x="5386" y="1424"/>
                  <a:pt x="5343" y="1452"/>
                  <a:pt x="5307" y="1499"/>
                </a:cubicBezTo>
                <a:cubicBezTo>
                  <a:pt x="5270" y="1546"/>
                  <a:pt x="5184" y="1584"/>
                  <a:pt x="5116" y="1584"/>
                </a:cubicBezTo>
                <a:cubicBezTo>
                  <a:pt x="5049" y="1584"/>
                  <a:pt x="4978" y="1621"/>
                  <a:pt x="4966" y="1660"/>
                </a:cubicBezTo>
                <a:cubicBezTo>
                  <a:pt x="4953" y="1699"/>
                  <a:pt x="4912" y="1728"/>
                  <a:pt x="4871" y="1728"/>
                </a:cubicBezTo>
                <a:cubicBezTo>
                  <a:pt x="4829" y="1728"/>
                  <a:pt x="4240" y="2016"/>
                  <a:pt x="3562" y="2372"/>
                </a:cubicBezTo>
                <a:cubicBezTo>
                  <a:pt x="2884" y="2727"/>
                  <a:pt x="1807" y="3298"/>
                  <a:pt x="1166" y="3633"/>
                </a:cubicBezTo>
                <a:cubicBezTo>
                  <a:pt x="525" y="3969"/>
                  <a:pt x="0" y="4261"/>
                  <a:pt x="0" y="4286"/>
                </a:cubicBezTo>
                <a:cubicBezTo>
                  <a:pt x="0" y="4326"/>
                  <a:pt x="261" y="4915"/>
                  <a:pt x="1634" y="7910"/>
                </a:cubicBezTo>
                <a:cubicBezTo>
                  <a:pt x="1865" y="8414"/>
                  <a:pt x="2087" y="8842"/>
                  <a:pt x="2126" y="8867"/>
                </a:cubicBezTo>
                <a:cubicBezTo>
                  <a:pt x="2165" y="8893"/>
                  <a:pt x="2183" y="8939"/>
                  <a:pt x="2166" y="8969"/>
                </a:cubicBezTo>
                <a:cubicBezTo>
                  <a:pt x="2129" y="9032"/>
                  <a:pt x="2341" y="9426"/>
                  <a:pt x="2411" y="9426"/>
                </a:cubicBezTo>
                <a:cubicBezTo>
                  <a:pt x="2454" y="9426"/>
                  <a:pt x="4022" y="8609"/>
                  <a:pt x="7798" y="6623"/>
                </a:cubicBezTo>
                <a:cubicBezTo>
                  <a:pt x="8677" y="6161"/>
                  <a:pt x="9102" y="5967"/>
                  <a:pt x="9146" y="6005"/>
                </a:cubicBezTo>
                <a:cubicBezTo>
                  <a:pt x="9181" y="6035"/>
                  <a:pt x="9441" y="6563"/>
                  <a:pt x="9725" y="7182"/>
                </a:cubicBezTo>
                <a:cubicBezTo>
                  <a:pt x="10009" y="7801"/>
                  <a:pt x="10282" y="8355"/>
                  <a:pt x="10328" y="8410"/>
                </a:cubicBezTo>
                <a:cubicBezTo>
                  <a:pt x="10374" y="8465"/>
                  <a:pt x="10395" y="8503"/>
                  <a:pt x="10376" y="8503"/>
                </a:cubicBezTo>
                <a:cubicBezTo>
                  <a:pt x="10356" y="8503"/>
                  <a:pt x="10400" y="8633"/>
                  <a:pt x="10471" y="8783"/>
                </a:cubicBezTo>
                <a:lnTo>
                  <a:pt x="10598" y="9054"/>
                </a:lnTo>
                <a:lnTo>
                  <a:pt x="9773" y="10824"/>
                </a:lnTo>
                <a:cubicBezTo>
                  <a:pt x="9321" y="11799"/>
                  <a:pt x="8932" y="12594"/>
                  <a:pt x="8908" y="12594"/>
                </a:cubicBezTo>
                <a:cubicBezTo>
                  <a:pt x="8498" y="12585"/>
                  <a:pt x="7377" y="12311"/>
                  <a:pt x="6378" y="11967"/>
                </a:cubicBezTo>
                <a:cubicBezTo>
                  <a:pt x="6039" y="11851"/>
                  <a:pt x="5707" y="11746"/>
                  <a:pt x="5648" y="11738"/>
                </a:cubicBezTo>
                <a:cubicBezTo>
                  <a:pt x="5589" y="11731"/>
                  <a:pt x="5474" y="11700"/>
                  <a:pt x="5386" y="11662"/>
                </a:cubicBezTo>
                <a:cubicBezTo>
                  <a:pt x="5144" y="11559"/>
                  <a:pt x="4407" y="11426"/>
                  <a:pt x="4046" y="11425"/>
                </a:cubicBezTo>
                <a:cubicBezTo>
                  <a:pt x="3668" y="11425"/>
                  <a:pt x="3233" y="11537"/>
                  <a:pt x="2967" y="11705"/>
                </a:cubicBezTo>
                <a:cubicBezTo>
                  <a:pt x="2863" y="11770"/>
                  <a:pt x="2720" y="11823"/>
                  <a:pt x="2649" y="11823"/>
                </a:cubicBezTo>
                <a:cubicBezTo>
                  <a:pt x="2305" y="11823"/>
                  <a:pt x="1440" y="12361"/>
                  <a:pt x="1531" y="12518"/>
                </a:cubicBezTo>
                <a:cubicBezTo>
                  <a:pt x="1546" y="12544"/>
                  <a:pt x="1508" y="12587"/>
                  <a:pt x="1452" y="12619"/>
                </a:cubicBezTo>
                <a:cubicBezTo>
                  <a:pt x="1331" y="12688"/>
                  <a:pt x="1099" y="13277"/>
                  <a:pt x="1142" y="13398"/>
                </a:cubicBezTo>
                <a:cubicBezTo>
                  <a:pt x="1159" y="13445"/>
                  <a:pt x="1150" y="13496"/>
                  <a:pt x="1118" y="13517"/>
                </a:cubicBezTo>
                <a:cubicBezTo>
                  <a:pt x="1046" y="13565"/>
                  <a:pt x="1087" y="14063"/>
                  <a:pt x="1182" y="14245"/>
                </a:cubicBezTo>
                <a:cubicBezTo>
                  <a:pt x="1219" y="14317"/>
                  <a:pt x="1251" y="14392"/>
                  <a:pt x="1245" y="14415"/>
                </a:cubicBezTo>
                <a:cubicBezTo>
                  <a:pt x="1240" y="14437"/>
                  <a:pt x="1308" y="14598"/>
                  <a:pt x="1396" y="14770"/>
                </a:cubicBezTo>
                <a:lnTo>
                  <a:pt x="1555" y="15084"/>
                </a:lnTo>
                <a:lnTo>
                  <a:pt x="1428" y="15287"/>
                </a:lnTo>
                <a:cubicBezTo>
                  <a:pt x="1242" y="15579"/>
                  <a:pt x="1160" y="16001"/>
                  <a:pt x="1198" y="16481"/>
                </a:cubicBezTo>
                <a:cubicBezTo>
                  <a:pt x="1234" y="16946"/>
                  <a:pt x="1291" y="17164"/>
                  <a:pt x="1531" y="17616"/>
                </a:cubicBezTo>
                <a:cubicBezTo>
                  <a:pt x="2043" y="18581"/>
                  <a:pt x="3121" y="19479"/>
                  <a:pt x="4593" y="20191"/>
                </a:cubicBezTo>
                <a:cubicBezTo>
                  <a:pt x="4837" y="20309"/>
                  <a:pt x="5055" y="20401"/>
                  <a:pt x="5077" y="20394"/>
                </a:cubicBezTo>
                <a:cubicBezTo>
                  <a:pt x="5099" y="20387"/>
                  <a:pt x="5166" y="20417"/>
                  <a:pt x="5227" y="20453"/>
                </a:cubicBezTo>
                <a:cubicBezTo>
                  <a:pt x="5754" y="20766"/>
                  <a:pt x="7530" y="21194"/>
                  <a:pt x="8948" y="21351"/>
                </a:cubicBezTo>
                <a:cubicBezTo>
                  <a:pt x="10911" y="21568"/>
                  <a:pt x="13393" y="21375"/>
                  <a:pt x="15191" y="20868"/>
                </a:cubicBezTo>
                <a:cubicBezTo>
                  <a:pt x="15695" y="20726"/>
                  <a:pt x="16209" y="20546"/>
                  <a:pt x="16365" y="20453"/>
                </a:cubicBezTo>
                <a:cubicBezTo>
                  <a:pt x="16426" y="20417"/>
                  <a:pt x="16495" y="20388"/>
                  <a:pt x="16515" y="20394"/>
                </a:cubicBezTo>
                <a:cubicBezTo>
                  <a:pt x="16706" y="20451"/>
                  <a:pt x="18686" y="19273"/>
                  <a:pt x="18808" y="19030"/>
                </a:cubicBezTo>
                <a:cubicBezTo>
                  <a:pt x="18837" y="18971"/>
                  <a:pt x="18886" y="18930"/>
                  <a:pt x="18911" y="18937"/>
                </a:cubicBezTo>
                <a:cubicBezTo>
                  <a:pt x="19085" y="18990"/>
                  <a:pt x="19881" y="18022"/>
                  <a:pt x="20188" y="17379"/>
                </a:cubicBezTo>
                <a:cubicBezTo>
                  <a:pt x="20389" y="16960"/>
                  <a:pt x="20386" y="16937"/>
                  <a:pt x="20386" y="16320"/>
                </a:cubicBezTo>
                <a:cubicBezTo>
                  <a:pt x="20387" y="15718"/>
                  <a:pt x="20382" y="15678"/>
                  <a:pt x="20220" y="15372"/>
                </a:cubicBezTo>
                <a:lnTo>
                  <a:pt x="20053" y="15050"/>
                </a:lnTo>
                <a:lnTo>
                  <a:pt x="20188" y="14796"/>
                </a:lnTo>
                <a:cubicBezTo>
                  <a:pt x="20265" y="14658"/>
                  <a:pt x="20335" y="14506"/>
                  <a:pt x="20339" y="14457"/>
                </a:cubicBezTo>
                <a:cubicBezTo>
                  <a:pt x="20343" y="14409"/>
                  <a:pt x="20376" y="14307"/>
                  <a:pt x="20418" y="14228"/>
                </a:cubicBezTo>
                <a:cubicBezTo>
                  <a:pt x="20464" y="14142"/>
                  <a:pt x="20497" y="13927"/>
                  <a:pt x="20497" y="13686"/>
                </a:cubicBezTo>
                <a:cubicBezTo>
                  <a:pt x="20497" y="13165"/>
                  <a:pt x="20268" y="12638"/>
                  <a:pt x="19887" y="12272"/>
                </a:cubicBezTo>
                <a:cubicBezTo>
                  <a:pt x="19636" y="12032"/>
                  <a:pt x="19192" y="11823"/>
                  <a:pt x="18927" y="11823"/>
                </a:cubicBezTo>
                <a:cubicBezTo>
                  <a:pt x="18865" y="11823"/>
                  <a:pt x="18729" y="11770"/>
                  <a:pt x="18625" y="11705"/>
                </a:cubicBezTo>
                <a:cubicBezTo>
                  <a:pt x="18359" y="11537"/>
                  <a:pt x="17924" y="11425"/>
                  <a:pt x="17547" y="11425"/>
                </a:cubicBezTo>
                <a:cubicBezTo>
                  <a:pt x="17185" y="11426"/>
                  <a:pt x="16448" y="11559"/>
                  <a:pt x="16206" y="11662"/>
                </a:cubicBezTo>
                <a:cubicBezTo>
                  <a:pt x="16118" y="11700"/>
                  <a:pt x="16003" y="11731"/>
                  <a:pt x="15944" y="11738"/>
                </a:cubicBezTo>
                <a:cubicBezTo>
                  <a:pt x="15885" y="11746"/>
                  <a:pt x="15561" y="11851"/>
                  <a:pt x="15222" y="11967"/>
                </a:cubicBezTo>
                <a:cubicBezTo>
                  <a:pt x="14223" y="12311"/>
                  <a:pt x="13094" y="12585"/>
                  <a:pt x="12684" y="12594"/>
                </a:cubicBezTo>
                <a:cubicBezTo>
                  <a:pt x="12660" y="12594"/>
                  <a:pt x="12271" y="11799"/>
                  <a:pt x="11819" y="10824"/>
                </a:cubicBezTo>
                <a:lnTo>
                  <a:pt x="10994" y="9054"/>
                </a:lnTo>
                <a:lnTo>
                  <a:pt x="11129" y="8783"/>
                </a:lnTo>
                <a:cubicBezTo>
                  <a:pt x="11200" y="8633"/>
                  <a:pt x="11236" y="8503"/>
                  <a:pt x="11216" y="8503"/>
                </a:cubicBezTo>
                <a:cubicBezTo>
                  <a:pt x="11197" y="8503"/>
                  <a:pt x="11218" y="8465"/>
                  <a:pt x="11264" y="8410"/>
                </a:cubicBezTo>
                <a:cubicBezTo>
                  <a:pt x="11310" y="8355"/>
                  <a:pt x="11583" y="7801"/>
                  <a:pt x="11867" y="7182"/>
                </a:cubicBezTo>
                <a:cubicBezTo>
                  <a:pt x="12151" y="6563"/>
                  <a:pt x="12411" y="6035"/>
                  <a:pt x="12446" y="6005"/>
                </a:cubicBezTo>
                <a:cubicBezTo>
                  <a:pt x="12490" y="5967"/>
                  <a:pt x="12915" y="6161"/>
                  <a:pt x="13794" y="6623"/>
                </a:cubicBezTo>
                <a:cubicBezTo>
                  <a:pt x="17570" y="8609"/>
                  <a:pt x="19138" y="9426"/>
                  <a:pt x="19181" y="9426"/>
                </a:cubicBezTo>
                <a:cubicBezTo>
                  <a:pt x="19251" y="9426"/>
                  <a:pt x="19463" y="9032"/>
                  <a:pt x="19427" y="8969"/>
                </a:cubicBezTo>
                <a:cubicBezTo>
                  <a:pt x="19409" y="8939"/>
                  <a:pt x="19427" y="8893"/>
                  <a:pt x="19466" y="8867"/>
                </a:cubicBezTo>
                <a:cubicBezTo>
                  <a:pt x="19505" y="8842"/>
                  <a:pt x="19727" y="8414"/>
                  <a:pt x="19958" y="7910"/>
                </a:cubicBezTo>
                <a:cubicBezTo>
                  <a:pt x="21331" y="4915"/>
                  <a:pt x="21600" y="4326"/>
                  <a:pt x="21600" y="4286"/>
                </a:cubicBezTo>
                <a:cubicBezTo>
                  <a:pt x="21600" y="4261"/>
                  <a:pt x="21075" y="3969"/>
                  <a:pt x="20434" y="3633"/>
                </a:cubicBezTo>
                <a:cubicBezTo>
                  <a:pt x="19793" y="3298"/>
                  <a:pt x="18708" y="2727"/>
                  <a:pt x="18030" y="2372"/>
                </a:cubicBezTo>
                <a:cubicBezTo>
                  <a:pt x="17352" y="2016"/>
                  <a:pt x="16763" y="1728"/>
                  <a:pt x="16722" y="1728"/>
                </a:cubicBezTo>
                <a:cubicBezTo>
                  <a:pt x="16680" y="1728"/>
                  <a:pt x="16639" y="1699"/>
                  <a:pt x="16626" y="1660"/>
                </a:cubicBezTo>
                <a:cubicBezTo>
                  <a:pt x="16614" y="1621"/>
                  <a:pt x="16543" y="1584"/>
                  <a:pt x="16476" y="1584"/>
                </a:cubicBezTo>
                <a:cubicBezTo>
                  <a:pt x="16408" y="1584"/>
                  <a:pt x="16330" y="1546"/>
                  <a:pt x="16293" y="1499"/>
                </a:cubicBezTo>
                <a:cubicBezTo>
                  <a:pt x="16257" y="1452"/>
                  <a:pt x="16206" y="1424"/>
                  <a:pt x="16182" y="1440"/>
                </a:cubicBezTo>
                <a:cubicBezTo>
                  <a:pt x="16158" y="1456"/>
                  <a:pt x="16121" y="1446"/>
                  <a:pt x="16103" y="1415"/>
                </a:cubicBezTo>
                <a:cubicBezTo>
                  <a:pt x="16085" y="1383"/>
                  <a:pt x="15912" y="1274"/>
                  <a:pt x="15714" y="1169"/>
                </a:cubicBezTo>
                <a:cubicBezTo>
                  <a:pt x="14948" y="762"/>
                  <a:pt x="14984" y="790"/>
                  <a:pt x="15080" y="635"/>
                </a:cubicBezTo>
                <a:cubicBezTo>
                  <a:pt x="15196" y="446"/>
                  <a:pt x="15182" y="248"/>
                  <a:pt x="15048" y="119"/>
                </a:cubicBezTo>
                <a:cubicBezTo>
                  <a:pt x="14986" y="59"/>
                  <a:pt x="14933" y="16"/>
                  <a:pt x="14929" y="26"/>
                </a:cubicBezTo>
                <a:cubicBezTo>
                  <a:pt x="14925" y="35"/>
                  <a:pt x="14884" y="29"/>
                  <a:pt x="14834" y="9"/>
                </a:cubicBezTo>
                <a:cubicBezTo>
                  <a:pt x="14734" y="-32"/>
                  <a:pt x="14555" y="77"/>
                  <a:pt x="14532" y="195"/>
                </a:cubicBezTo>
                <a:cubicBezTo>
                  <a:pt x="14525" y="235"/>
                  <a:pt x="14510" y="366"/>
                  <a:pt x="14493" y="483"/>
                </a:cubicBezTo>
                <a:cubicBezTo>
                  <a:pt x="14475" y="600"/>
                  <a:pt x="14312" y="1011"/>
                  <a:pt x="14136" y="1398"/>
                </a:cubicBezTo>
                <a:cubicBezTo>
                  <a:pt x="13959" y="1784"/>
                  <a:pt x="13809" y="2145"/>
                  <a:pt x="13802" y="2194"/>
                </a:cubicBezTo>
                <a:cubicBezTo>
                  <a:pt x="13796" y="2243"/>
                  <a:pt x="13759" y="2297"/>
                  <a:pt x="13723" y="2321"/>
                </a:cubicBezTo>
                <a:cubicBezTo>
                  <a:pt x="13687" y="2345"/>
                  <a:pt x="13668" y="2394"/>
                  <a:pt x="13676" y="2422"/>
                </a:cubicBezTo>
                <a:cubicBezTo>
                  <a:pt x="13683" y="2451"/>
                  <a:pt x="13624" y="2576"/>
                  <a:pt x="13549" y="2702"/>
                </a:cubicBezTo>
                <a:cubicBezTo>
                  <a:pt x="13425" y="2908"/>
                  <a:pt x="13324" y="3168"/>
                  <a:pt x="13334" y="3244"/>
                </a:cubicBezTo>
                <a:cubicBezTo>
                  <a:pt x="13337" y="3260"/>
                  <a:pt x="13305" y="3313"/>
                  <a:pt x="13263" y="3362"/>
                </a:cubicBezTo>
                <a:cubicBezTo>
                  <a:pt x="13221" y="3412"/>
                  <a:pt x="13111" y="3608"/>
                  <a:pt x="13025" y="3794"/>
                </a:cubicBezTo>
                <a:cubicBezTo>
                  <a:pt x="12939" y="3981"/>
                  <a:pt x="12572" y="4778"/>
                  <a:pt x="12208" y="5564"/>
                </a:cubicBezTo>
                <a:cubicBezTo>
                  <a:pt x="11844" y="6351"/>
                  <a:pt x="11550" y="7023"/>
                  <a:pt x="11550" y="7063"/>
                </a:cubicBezTo>
                <a:cubicBezTo>
                  <a:pt x="11549" y="7104"/>
                  <a:pt x="11524" y="7160"/>
                  <a:pt x="11494" y="7182"/>
                </a:cubicBezTo>
                <a:cubicBezTo>
                  <a:pt x="11428" y="7231"/>
                  <a:pt x="11284" y="7537"/>
                  <a:pt x="11280" y="7639"/>
                </a:cubicBezTo>
                <a:cubicBezTo>
                  <a:pt x="11278" y="7680"/>
                  <a:pt x="11252" y="7734"/>
                  <a:pt x="11216" y="7758"/>
                </a:cubicBezTo>
                <a:cubicBezTo>
                  <a:pt x="11181" y="7782"/>
                  <a:pt x="11138" y="7848"/>
                  <a:pt x="11129" y="7910"/>
                </a:cubicBezTo>
                <a:cubicBezTo>
                  <a:pt x="11120" y="7973"/>
                  <a:pt x="11060" y="8108"/>
                  <a:pt x="10994" y="8207"/>
                </a:cubicBezTo>
                <a:cubicBezTo>
                  <a:pt x="10928" y="8306"/>
                  <a:pt x="10883" y="8419"/>
                  <a:pt x="10891" y="8461"/>
                </a:cubicBezTo>
                <a:cubicBezTo>
                  <a:pt x="10899" y="8503"/>
                  <a:pt x="10856" y="8537"/>
                  <a:pt x="10796" y="8537"/>
                </a:cubicBezTo>
                <a:cubicBezTo>
                  <a:pt x="10736" y="8537"/>
                  <a:pt x="10693" y="8503"/>
                  <a:pt x="10701" y="8461"/>
                </a:cubicBezTo>
                <a:cubicBezTo>
                  <a:pt x="10709" y="8419"/>
                  <a:pt x="10664" y="8306"/>
                  <a:pt x="10598" y="8207"/>
                </a:cubicBezTo>
                <a:cubicBezTo>
                  <a:pt x="10532" y="8108"/>
                  <a:pt x="10472" y="7973"/>
                  <a:pt x="10463" y="7910"/>
                </a:cubicBezTo>
                <a:cubicBezTo>
                  <a:pt x="10454" y="7848"/>
                  <a:pt x="10419" y="7782"/>
                  <a:pt x="10384" y="7758"/>
                </a:cubicBezTo>
                <a:cubicBezTo>
                  <a:pt x="10348" y="7734"/>
                  <a:pt x="10314" y="7680"/>
                  <a:pt x="10312" y="7639"/>
                </a:cubicBezTo>
                <a:cubicBezTo>
                  <a:pt x="10308" y="7537"/>
                  <a:pt x="10164" y="7231"/>
                  <a:pt x="10098" y="7182"/>
                </a:cubicBezTo>
                <a:cubicBezTo>
                  <a:pt x="10068" y="7160"/>
                  <a:pt x="10051" y="7104"/>
                  <a:pt x="10050" y="7063"/>
                </a:cubicBezTo>
                <a:cubicBezTo>
                  <a:pt x="10050" y="7023"/>
                  <a:pt x="9748" y="6351"/>
                  <a:pt x="9384" y="5564"/>
                </a:cubicBezTo>
                <a:cubicBezTo>
                  <a:pt x="9020" y="4778"/>
                  <a:pt x="8653" y="3981"/>
                  <a:pt x="8567" y="3794"/>
                </a:cubicBezTo>
                <a:cubicBezTo>
                  <a:pt x="8481" y="3608"/>
                  <a:pt x="8372" y="3406"/>
                  <a:pt x="8321" y="3345"/>
                </a:cubicBezTo>
                <a:cubicBezTo>
                  <a:pt x="8270" y="3285"/>
                  <a:pt x="8227" y="3213"/>
                  <a:pt x="8234" y="3193"/>
                </a:cubicBezTo>
                <a:cubicBezTo>
                  <a:pt x="8257" y="3126"/>
                  <a:pt x="8183" y="2934"/>
                  <a:pt x="8043" y="2702"/>
                </a:cubicBezTo>
                <a:cubicBezTo>
                  <a:pt x="7968" y="2576"/>
                  <a:pt x="7917" y="2451"/>
                  <a:pt x="7924" y="2422"/>
                </a:cubicBezTo>
                <a:cubicBezTo>
                  <a:pt x="7932" y="2394"/>
                  <a:pt x="7905" y="2345"/>
                  <a:pt x="7869" y="2321"/>
                </a:cubicBezTo>
                <a:cubicBezTo>
                  <a:pt x="7833" y="2297"/>
                  <a:pt x="7796" y="2243"/>
                  <a:pt x="7790" y="2194"/>
                </a:cubicBezTo>
                <a:cubicBezTo>
                  <a:pt x="7783" y="2145"/>
                  <a:pt x="7633" y="1784"/>
                  <a:pt x="7456" y="1398"/>
                </a:cubicBezTo>
                <a:cubicBezTo>
                  <a:pt x="7280" y="1011"/>
                  <a:pt x="7125" y="600"/>
                  <a:pt x="7107" y="483"/>
                </a:cubicBezTo>
                <a:cubicBezTo>
                  <a:pt x="7090" y="366"/>
                  <a:pt x="7068" y="235"/>
                  <a:pt x="7060" y="195"/>
                </a:cubicBezTo>
                <a:cubicBezTo>
                  <a:pt x="7043" y="107"/>
                  <a:pt x="6938" y="28"/>
                  <a:pt x="6846" y="9"/>
                </a:cubicBezTo>
                <a:cubicBezTo>
                  <a:pt x="6815" y="2"/>
                  <a:pt x="6783" y="-2"/>
                  <a:pt x="6758" y="9"/>
                </a:cubicBezTo>
                <a:close/>
                <a:moveTo>
                  <a:pt x="10804" y="9596"/>
                </a:moveTo>
                <a:lnTo>
                  <a:pt x="10907" y="9723"/>
                </a:lnTo>
                <a:cubicBezTo>
                  <a:pt x="10964" y="9793"/>
                  <a:pt x="11009" y="9868"/>
                  <a:pt x="11010" y="9884"/>
                </a:cubicBezTo>
                <a:cubicBezTo>
                  <a:pt x="11015" y="9981"/>
                  <a:pt x="11181" y="10319"/>
                  <a:pt x="11240" y="10358"/>
                </a:cubicBezTo>
                <a:cubicBezTo>
                  <a:pt x="11279" y="10384"/>
                  <a:pt x="11295" y="10426"/>
                  <a:pt x="11280" y="10451"/>
                </a:cubicBezTo>
                <a:cubicBezTo>
                  <a:pt x="11265" y="10477"/>
                  <a:pt x="11473" y="10970"/>
                  <a:pt x="11740" y="11544"/>
                </a:cubicBezTo>
                <a:cubicBezTo>
                  <a:pt x="12040" y="12188"/>
                  <a:pt x="12207" y="12603"/>
                  <a:pt x="12176" y="12636"/>
                </a:cubicBezTo>
                <a:cubicBezTo>
                  <a:pt x="12122" y="12694"/>
                  <a:pt x="10308" y="12745"/>
                  <a:pt x="9781" y="12704"/>
                </a:cubicBezTo>
                <a:cubicBezTo>
                  <a:pt x="9604" y="12690"/>
                  <a:pt x="9433" y="12654"/>
                  <a:pt x="9408" y="12628"/>
                </a:cubicBezTo>
                <a:cubicBezTo>
                  <a:pt x="9383" y="12602"/>
                  <a:pt x="9585" y="12118"/>
                  <a:pt x="9852" y="11544"/>
                </a:cubicBezTo>
                <a:cubicBezTo>
                  <a:pt x="10119" y="10970"/>
                  <a:pt x="10327" y="10477"/>
                  <a:pt x="10312" y="10451"/>
                </a:cubicBezTo>
                <a:cubicBezTo>
                  <a:pt x="10297" y="10426"/>
                  <a:pt x="10321" y="10384"/>
                  <a:pt x="10360" y="10358"/>
                </a:cubicBezTo>
                <a:cubicBezTo>
                  <a:pt x="10420" y="10319"/>
                  <a:pt x="10580" y="9977"/>
                  <a:pt x="10582" y="9884"/>
                </a:cubicBezTo>
                <a:cubicBezTo>
                  <a:pt x="10582" y="9867"/>
                  <a:pt x="10632" y="9792"/>
                  <a:pt x="10693" y="9723"/>
                </a:cubicBezTo>
                <a:lnTo>
                  <a:pt x="10804" y="959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4" name="64.pdf" descr="64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9964" y="824877"/>
            <a:ext cx="1210241" cy="115076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LECOMMUNICATIONS ACT (1991, APPLIED COMMON CARRIER STATUS TO ISPs)…"/>
          <p:cNvSpPr txBox="1">
            <a:spLocks noGrp="1"/>
          </p:cNvSpPr>
          <p:nvPr>
            <p:ph type="body" sz="half" idx="1"/>
          </p:nvPr>
        </p:nvSpPr>
        <p:spPr>
          <a:xfrm>
            <a:off x="681661" y="2092145"/>
            <a:ext cx="10086638" cy="10030435"/>
          </a:xfrm>
          <a:prstGeom prst="rect">
            <a:avLst/>
          </a:prstGeom>
        </p:spPr>
        <p:txBody>
          <a:bodyPr/>
          <a:lstStyle/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TELECOMMUNICATIONS ACT</a:t>
            </a:r>
            <a:br/>
            <a:r>
              <a:rPr sz="3200"/>
              <a:t>(1991, APPLIED COMMON CARRIER STATUS TO ISPs)</a:t>
            </a:r>
          </a:p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ADMINISTERED BY CRTC</a:t>
            </a:r>
            <a:br/>
            <a:r>
              <a:rPr sz="3200"/>
              <a:t>(MULTIPLE ENFORCEMENT ACTIONS)</a:t>
            </a:r>
          </a:p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2009 NET NEUTRALITY DEC’N</a:t>
            </a:r>
            <a:br/>
            <a:r>
              <a:rPr sz="3200"/>
              <a:t>(APPLIED 4 KEY CONSIDERATIONS TO ITMP)</a:t>
            </a:r>
          </a:p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FOCUS ON POLICY NOT LAW</a:t>
            </a:r>
            <a:br/>
            <a:r>
              <a:rPr sz="3200"/>
              <a:t>(PRIVATE MEMBER’S BILL DIED 2017)</a:t>
            </a:r>
          </a:p>
        </p:txBody>
      </p:sp>
      <p:sp>
        <p:nvSpPr>
          <p:cNvPr id="166" name="CLINTON “HANDS OFF” POLICY (UPHELD BY BUSH/POWELL)…"/>
          <p:cNvSpPr txBox="1"/>
          <p:nvPr/>
        </p:nvSpPr>
        <p:spPr>
          <a:xfrm>
            <a:off x="12787481" y="2092145"/>
            <a:ext cx="10807521" cy="10030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736600" indent="-736600" algn="l">
              <a:lnSpc>
                <a:spcPct val="120000"/>
              </a:lnSpc>
              <a:spcBef>
                <a:spcPts val="6500"/>
              </a:spcBef>
              <a:buSzPct val="82000"/>
              <a:buChar char="•"/>
              <a:defRPr sz="5200"/>
            </a:pPr>
            <a:r>
              <a:t>CLINTON “HANDS OFF” POLICY</a:t>
            </a:r>
            <a:br/>
            <a:r>
              <a:rPr sz="3200"/>
              <a:t>(UPHELD BY BUSH/POWELL)</a:t>
            </a:r>
          </a:p>
          <a:p>
            <a:pPr marL="736600" indent="-736600" algn="l">
              <a:lnSpc>
                <a:spcPct val="120000"/>
              </a:lnSpc>
              <a:spcBef>
                <a:spcPts val="6500"/>
              </a:spcBef>
              <a:buSzPct val="82000"/>
              <a:buChar char="•"/>
              <a:defRPr sz="5200"/>
            </a:pPr>
            <a:r>
              <a:t>PULVER ORDER 2004</a:t>
            </a:r>
            <a:br/>
            <a:r>
              <a:rPr sz="3200"/>
              <a:t>(UPHELD BY BUSH/POWELL + OBAMA)</a:t>
            </a:r>
          </a:p>
          <a:p>
            <a:pPr marL="736600" indent="-736600" algn="l">
              <a:lnSpc>
                <a:spcPct val="120000"/>
              </a:lnSpc>
              <a:spcBef>
                <a:spcPts val="6500"/>
              </a:spcBef>
              <a:buSzPct val="82000"/>
              <a:buChar char="•"/>
              <a:defRPr sz="5200"/>
            </a:pPr>
            <a:r>
              <a:t>OPEN INTERNET ORDER 2010</a:t>
            </a:r>
            <a:br/>
            <a:r>
              <a:rPr sz="3200"/>
              <a:t>(SIX PRINCIPLES OF NET NEUTRALITY)</a:t>
            </a:r>
          </a:p>
          <a:p>
            <a:pPr marL="736600" indent="-736600" algn="l">
              <a:lnSpc>
                <a:spcPct val="120000"/>
              </a:lnSpc>
              <a:spcBef>
                <a:spcPts val="6500"/>
              </a:spcBef>
              <a:buSzPct val="82000"/>
              <a:buChar char="•"/>
              <a:defRPr sz="5200"/>
            </a:pPr>
            <a:r>
              <a:t>MUZZLING OF FCC 2014-2018</a:t>
            </a:r>
            <a:br/>
            <a:r>
              <a:rPr sz="3200"/>
              <a:t>(CONGRESS, TRUMP ATTACK AUTHORITY OF FCC)</a:t>
            </a:r>
          </a:p>
        </p:txBody>
      </p:sp>
      <p:pic>
        <p:nvPicPr>
          <p:cNvPr id="167" name="64.pdf" descr="64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2834" y="890724"/>
            <a:ext cx="415149" cy="47306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NADA:  TIME FOR A NEW  TELECOMMUNICATIONS ACT THAT SPECIFICALLY ADDRESSES INTERNET…"/>
          <p:cNvSpPr txBox="1">
            <a:spLocks noGrp="1"/>
          </p:cNvSpPr>
          <p:nvPr>
            <p:ph type="body" sz="half" idx="1"/>
          </p:nvPr>
        </p:nvSpPr>
        <p:spPr>
          <a:xfrm>
            <a:off x="737184" y="3418853"/>
            <a:ext cx="12456536" cy="8864601"/>
          </a:xfrm>
          <a:prstGeom prst="rect">
            <a:avLst/>
          </a:prstGeom>
        </p:spPr>
        <p:txBody>
          <a:bodyPr/>
          <a:lstStyle/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CANADA:  TIME FOR A NEW  TELECOMMUNICATIONS ACT THAT SPECIFICALLY ADDRESSES INTERNET</a:t>
            </a:r>
          </a:p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PRINCIPLES OF NET NEUTRALITY MUST UNDERPIN ITS DESIGN</a:t>
            </a:r>
          </a:p>
          <a:p>
            <a:pPr marL="736600" indent="-736600">
              <a:lnSpc>
                <a:spcPct val="120000"/>
              </a:lnSpc>
              <a:spcBef>
                <a:spcPts val="6500"/>
              </a:spcBef>
            </a:pPr>
            <a:r>
              <a:t>CHALLENGES WILL EXIST VIS-A-VIS CULTURAL PROTECTIONISM</a:t>
            </a:r>
          </a:p>
        </p:txBody>
      </p:sp>
      <p:sp>
        <p:nvSpPr>
          <p:cNvPr id="171" name="A MODEST PROPOSAL"/>
          <p:cNvSpPr txBox="1">
            <a:spLocks noGrp="1"/>
          </p:cNvSpPr>
          <p:nvPr>
            <p:ph type="title"/>
          </p:nvPr>
        </p:nvSpPr>
        <p:spPr>
          <a:xfrm>
            <a:off x="609015" y="650069"/>
            <a:ext cx="14024468" cy="1596681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/>
          </a:lstStyle>
          <a:p>
            <a:r>
              <a:t>A MODEST PROPOSAL</a:t>
            </a:r>
          </a:p>
        </p:txBody>
      </p:sp>
      <p:pic>
        <p:nvPicPr>
          <p:cNvPr id="172" name="64.pdf" descr="64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88876" y="294694"/>
            <a:ext cx="2367233" cy="230746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>
            <a:off x="14426486" y="6574335"/>
            <a:ext cx="9181565" cy="5131194"/>
          </a:xfrm>
          <a:prstGeom prst="rect">
            <a:avLst/>
          </a:prstGeom>
          <a:solidFill>
            <a:srgbClr val="3D78D8">
              <a:alpha val="3459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4" name="OSI MODEL.png" descr="OSI MOD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6486" y="2932264"/>
            <a:ext cx="10684474" cy="8588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ear.pdf" descr="bear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1" r="82" b="4"/>
          <a:stretch>
            <a:fillRect/>
          </a:stretch>
        </p:blipFill>
        <p:spPr>
          <a:xfrm>
            <a:off x="20645049" y="10960279"/>
            <a:ext cx="4281545" cy="2657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3749" y="0"/>
                </a:moveTo>
                <a:lnTo>
                  <a:pt x="3677" y="177"/>
                </a:lnTo>
                <a:cubicBezTo>
                  <a:pt x="3638" y="275"/>
                  <a:pt x="3594" y="554"/>
                  <a:pt x="3581" y="803"/>
                </a:cubicBezTo>
                <a:cubicBezTo>
                  <a:pt x="3563" y="1151"/>
                  <a:pt x="3542" y="1255"/>
                  <a:pt x="3493" y="1245"/>
                </a:cubicBezTo>
                <a:cubicBezTo>
                  <a:pt x="3458" y="1238"/>
                  <a:pt x="3312" y="1195"/>
                  <a:pt x="3169" y="1148"/>
                </a:cubicBezTo>
                <a:cubicBezTo>
                  <a:pt x="2866" y="1051"/>
                  <a:pt x="2777" y="1115"/>
                  <a:pt x="2777" y="1429"/>
                </a:cubicBezTo>
                <a:cubicBezTo>
                  <a:pt x="2777" y="1581"/>
                  <a:pt x="2869" y="1982"/>
                  <a:pt x="2979" y="2319"/>
                </a:cubicBezTo>
                <a:cubicBezTo>
                  <a:pt x="2992" y="2361"/>
                  <a:pt x="2300" y="2919"/>
                  <a:pt x="2234" y="2919"/>
                </a:cubicBezTo>
                <a:cubicBezTo>
                  <a:pt x="2218" y="2919"/>
                  <a:pt x="2138" y="3032"/>
                  <a:pt x="2058" y="3165"/>
                </a:cubicBezTo>
                <a:cubicBezTo>
                  <a:pt x="1919" y="3395"/>
                  <a:pt x="1914" y="3429"/>
                  <a:pt x="1900" y="3977"/>
                </a:cubicBezTo>
                <a:lnTo>
                  <a:pt x="1884" y="4555"/>
                </a:lnTo>
                <a:lnTo>
                  <a:pt x="1634" y="4913"/>
                </a:lnTo>
                <a:cubicBezTo>
                  <a:pt x="1278" y="5424"/>
                  <a:pt x="856" y="5774"/>
                  <a:pt x="519" y="5842"/>
                </a:cubicBezTo>
                <a:cubicBezTo>
                  <a:pt x="180" y="5910"/>
                  <a:pt x="-8" y="6113"/>
                  <a:pt x="1" y="6371"/>
                </a:cubicBezTo>
                <a:cubicBezTo>
                  <a:pt x="4" y="6457"/>
                  <a:pt x="29" y="6550"/>
                  <a:pt x="77" y="6645"/>
                </a:cubicBezTo>
                <a:cubicBezTo>
                  <a:pt x="127" y="6745"/>
                  <a:pt x="201" y="6916"/>
                  <a:pt x="241" y="7023"/>
                </a:cubicBezTo>
                <a:cubicBezTo>
                  <a:pt x="453" y="7594"/>
                  <a:pt x="485" y="7643"/>
                  <a:pt x="711" y="7765"/>
                </a:cubicBezTo>
                <a:cubicBezTo>
                  <a:pt x="855" y="7842"/>
                  <a:pt x="994" y="7980"/>
                  <a:pt x="1095" y="8148"/>
                </a:cubicBezTo>
                <a:cubicBezTo>
                  <a:pt x="1278" y="8452"/>
                  <a:pt x="1468" y="8558"/>
                  <a:pt x="1832" y="8558"/>
                </a:cubicBezTo>
                <a:cubicBezTo>
                  <a:pt x="1972" y="8558"/>
                  <a:pt x="2198" y="8606"/>
                  <a:pt x="2336" y="8665"/>
                </a:cubicBezTo>
                <a:cubicBezTo>
                  <a:pt x="2797" y="8860"/>
                  <a:pt x="2964" y="8898"/>
                  <a:pt x="3621" y="8965"/>
                </a:cubicBezTo>
                <a:cubicBezTo>
                  <a:pt x="4121" y="9015"/>
                  <a:pt x="4342" y="9069"/>
                  <a:pt x="4568" y="9194"/>
                </a:cubicBezTo>
                <a:cubicBezTo>
                  <a:pt x="4915" y="9385"/>
                  <a:pt x="5185" y="9605"/>
                  <a:pt x="5274" y="9768"/>
                </a:cubicBezTo>
                <a:cubicBezTo>
                  <a:pt x="5363" y="9929"/>
                  <a:pt x="6916" y="14891"/>
                  <a:pt x="7022" y="15352"/>
                </a:cubicBezTo>
                <a:cubicBezTo>
                  <a:pt x="7157" y="15939"/>
                  <a:pt x="7258" y="16993"/>
                  <a:pt x="7226" y="17458"/>
                </a:cubicBezTo>
                <a:cubicBezTo>
                  <a:pt x="7185" y="18043"/>
                  <a:pt x="7085" y="18774"/>
                  <a:pt x="7006" y="19068"/>
                </a:cubicBezTo>
                <a:cubicBezTo>
                  <a:pt x="6778" y="19914"/>
                  <a:pt x="6611" y="20304"/>
                  <a:pt x="6401" y="20477"/>
                </a:cubicBezTo>
                <a:cubicBezTo>
                  <a:pt x="6343" y="20525"/>
                  <a:pt x="6163" y="20579"/>
                  <a:pt x="6001" y="20597"/>
                </a:cubicBezTo>
                <a:cubicBezTo>
                  <a:pt x="5576" y="20644"/>
                  <a:pt x="5330" y="20870"/>
                  <a:pt x="5116" y="21413"/>
                </a:cubicBezTo>
                <a:lnTo>
                  <a:pt x="5042" y="21600"/>
                </a:lnTo>
                <a:lnTo>
                  <a:pt x="5112" y="21600"/>
                </a:lnTo>
                <a:cubicBezTo>
                  <a:pt x="8630" y="21600"/>
                  <a:pt x="11420" y="21575"/>
                  <a:pt x="11433" y="21542"/>
                </a:cubicBezTo>
                <a:cubicBezTo>
                  <a:pt x="11445" y="21509"/>
                  <a:pt x="11529" y="21465"/>
                  <a:pt x="11619" y="21442"/>
                </a:cubicBezTo>
                <a:cubicBezTo>
                  <a:pt x="11826" y="21388"/>
                  <a:pt x="12170" y="20978"/>
                  <a:pt x="12311" y="20619"/>
                </a:cubicBezTo>
                <a:cubicBezTo>
                  <a:pt x="12371" y="20467"/>
                  <a:pt x="12442" y="20201"/>
                  <a:pt x="12466" y="20029"/>
                </a:cubicBezTo>
                <a:cubicBezTo>
                  <a:pt x="12489" y="19857"/>
                  <a:pt x="12526" y="19638"/>
                  <a:pt x="12550" y="19539"/>
                </a:cubicBezTo>
                <a:cubicBezTo>
                  <a:pt x="12683" y="18971"/>
                  <a:pt x="12790" y="17011"/>
                  <a:pt x="12730" y="16200"/>
                </a:cubicBezTo>
                <a:cubicBezTo>
                  <a:pt x="12708" y="15901"/>
                  <a:pt x="12701" y="15637"/>
                  <a:pt x="12716" y="15613"/>
                </a:cubicBezTo>
                <a:cubicBezTo>
                  <a:pt x="12730" y="15589"/>
                  <a:pt x="12998" y="15558"/>
                  <a:pt x="13310" y="15545"/>
                </a:cubicBezTo>
                <a:lnTo>
                  <a:pt x="13877" y="15519"/>
                </a:lnTo>
                <a:lnTo>
                  <a:pt x="14033" y="15929"/>
                </a:lnTo>
                <a:cubicBezTo>
                  <a:pt x="14119" y="16153"/>
                  <a:pt x="14275" y="16565"/>
                  <a:pt x="14381" y="16845"/>
                </a:cubicBezTo>
                <a:cubicBezTo>
                  <a:pt x="14486" y="17125"/>
                  <a:pt x="14668" y="17601"/>
                  <a:pt x="14783" y="17900"/>
                </a:cubicBezTo>
                <a:cubicBezTo>
                  <a:pt x="15242" y="19090"/>
                  <a:pt x="15220" y="19009"/>
                  <a:pt x="15223" y="19581"/>
                </a:cubicBezTo>
                <a:cubicBezTo>
                  <a:pt x="15226" y="20097"/>
                  <a:pt x="15224" y="20112"/>
                  <a:pt x="15075" y="20352"/>
                </a:cubicBezTo>
                <a:cubicBezTo>
                  <a:pt x="14948" y="20557"/>
                  <a:pt x="14884" y="20602"/>
                  <a:pt x="14675" y="20642"/>
                </a:cubicBezTo>
                <a:cubicBezTo>
                  <a:pt x="14355" y="20703"/>
                  <a:pt x="14178" y="20876"/>
                  <a:pt x="14025" y="21277"/>
                </a:cubicBezTo>
                <a:lnTo>
                  <a:pt x="13903" y="21600"/>
                </a:lnTo>
                <a:lnTo>
                  <a:pt x="16584" y="21600"/>
                </a:lnTo>
                <a:lnTo>
                  <a:pt x="16841" y="21394"/>
                </a:lnTo>
                <a:cubicBezTo>
                  <a:pt x="17271" y="21047"/>
                  <a:pt x="17512" y="20481"/>
                  <a:pt x="17741" y="19290"/>
                </a:cubicBezTo>
                <a:cubicBezTo>
                  <a:pt x="17874" y="18602"/>
                  <a:pt x="17883" y="17172"/>
                  <a:pt x="17759" y="16519"/>
                </a:cubicBezTo>
                <a:cubicBezTo>
                  <a:pt x="17612" y="15739"/>
                  <a:pt x="17778" y="15886"/>
                  <a:pt x="18094" y="16813"/>
                </a:cubicBezTo>
                <a:cubicBezTo>
                  <a:pt x="18172" y="17043"/>
                  <a:pt x="18707" y="18429"/>
                  <a:pt x="18800" y="18642"/>
                </a:cubicBezTo>
                <a:cubicBezTo>
                  <a:pt x="18946" y="18977"/>
                  <a:pt x="19002" y="19511"/>
                  <a:pt x="18936" y="19923"/>
                </a:cubicBezTo>
                <a:cubicBezTo>
                  <a:pt x="18864" y="20372"/>
                  <a:pt x="18728" y="20553"/>
                  <a:pt x="18424" y="20603"/>
                </a:cubicBezTo>
                <a:cubicBezTo>
                  <a:pt x="18298" y="20624"/>
                  <a:pt x="18131" y="20705"/>
                  <a:pt x="18051" y="20784"/>
                </a:cubicBezTo>
                <a:cubicBezTo>
                  <a:pt x="17916" y="20919"/>
                  <a:pt x="17651" y="21427"/>
                  <a:pt x="17651" y="21548"/>
                </a:cubicBezTo>
                <a:cubicBezTo>
                  <a:pt x="17651" y="21578"/>
                  <a:pt x="18541" y="21600"/>
                  <a:pt x="19631" y="21600"/>
                </a:cubicBezTo>
                <a:lnTo>
                  <a:pt x="20341" y="21600"/>
                </a:lnTo>
                <a:lnTo>
                  <a:pt x="20585" y="21394"/>
                </a:lnTo>
                <a:cubicBezTo>
                  <a:pt x="21009" y="21031"/>
                  <a:pt x="21258" y="20466"/>
                  <a:pt x="21448" y="19429"/>
                </a:cubicBezTo>
                <a:cubicBezTo>
                  <a:pt x="21492" y="19186"/>
                  <a:pt x="21547" y="18933"/>
                  <a:pt x="21570" y="18868"/>
                </a:cubicBezTo>
                <a:cubicBezTo>
                  <a:pt x="21579" y="18842"/>
                  <a:pt x="21586" y="18291"/>
                  <a:pt x="21592" y="17513"/>
                </a:cubicBezTo>
                <a:cubicBezTo>
                  <a:pt x="21586" y="17271"/>
                  <a:pt x="21580" y="17094"/>
                  <a:pt x="21570" y="17084"/>
                </a:cubicBezTo>
                <a:cubicBezTo>
                  <a:pt x="21547" y="17061"/>
                  <a:pt x="21526" y="16957"/>
                  <a:pt x="21526" y="16852"/>
                </a:cubicBezTo>
                <a:cubicBezTo>
                  <a:pt x="21526" y="16746"/>
                  <a:pt x="21461" y="16329"/>
                  <a:pt x="21380" y="15923"/>
                </a:cubicBezTo>
                <a:cubicBezTo>
                  <a:pt x="21299" y="15516"/>
                  <a:pt x="21145" y="14738"/>
                  <a:pt x="21038" y="14197"/>
                </a:cubicBezTo>
                <a:cubicBezTo>
                  <a:pt x="20930" y="13655"/>
                  <a:pt x="20778" y="12906"/>
                  <a:pt x="20701" y="12532"/>
                </a:cubicBezTo>
                <a:cubicBezTo>
                  <a:pt x="20559" y="11839"/>
                  <a:pt x="20452" y="11063"/>
                  <a:pt x="20407" y="10394"/>
                </a:cubicBezTo>
                <a:cubicBezTo>
                  <a:pt x="20393" y="10188"/>
                  <a:pt x="20358" y="9820"/>
                  <a:pt x="20327" y="9577"/>
                </a:cubicBezTo>
                <a:cubicBezTo>
                  <a:pt x="20296" y="9335"/>
                  <a:pt x="20264" y="8999"/>
                  <a:pt x="20257" y="8832"/>
                </a:cubicBezTo>
                <a:lnTo>
                  <a:pt x="20243" y="8529"/>
                </a:lnTo>
                <a:lnTo>
                  <a:pt x="20667" y="8523"/>
                </a:lnTo>
                <a:cubicBezTo>
                  <a:pt x="21145" y="8514"/>
                  <a:pt x="21298" y="8415"/>
                  <a:pt x="21502" y="7984"/>
                </a:cubicBezTo>
                <a:lnTo>
                  <a:pt x="21590" y="7797"/>
                </a:lnTo>
                <a:lnTo>
                  <a:pt x="21590" y="7710"/>
                </a:lnTo>
                <a:lnTo>
                  <a:pt x="21400" y="7655"/>
                </a:lnTo>
                <a:cubicBezTo>
                  <a:pt x="20601" y="7426"/>
                  <a:pt x="20361" y="7123"/>
                  <a:pt x="19863" y="5706"/>
                </a:cubicBezTo>
                <a:cubicBezTo>
                  <a:pt x="19465" y="4574"/>
                  <a:pt x="19270" y="4131"/>
                  <a:pt x="18948" y="3626"/>
                </a:cubicBezTo>
                <a:cubicBezTo>
                  <a:pt x="18357" y="2697"/>
                  <a:pt x="17671" y="2121"/>
                  <a:pt x="16815" y="1832"/>
                </a:cubicBezTo>
                <a:cubicBezTo>
                  <a:pt x="16084" y="1586"/>
                  <a:pt x="15522" y="1660"/>
                  <a:pt x="14427" y="2142"/>
                </a:cubicBezTo>
                <a:cubicBezTo>
                  <a:pt x="12654" y="2922"/>
                  <a:pt x="12615" y="2936"/>
                  <a:pt x="12173" y="2932"/>
                </a:cubicBezTo>
                <a:cubicBezTo>
                  <a:pt x="11672" y="2928"/>
                  <a:pt x="11377" y="2795"/>
                  <a:pt x="10150" y="2016"/>
                </a:cubicBezTo>
                <a:cubicBezTo>
                  <a:pt x="9816" y="1804"/>
                  <a:pt x="8892" y="1806"/>
                  <a:pt x="8403" y="2019"/>
                </a:cubicBezTo>
                <a:cubicBezTo>
                  <a:pt x="7066" y="2601"/>
                  <a:pt x="6909" y="2596"/>
                  <a:pt x="5727" y="1939"/>
                </a:cubicBezTo>
                <a:cubicBezTo>
                  <a:pt x="5275" y="1688"/>
                  <a:pt x="4864" y="1464"/>
                  <a:pt x="4812" y="1445"/>
                </a:cubicBezTo>
                <a:cubicBezTo>
                  <a:pt x="4760" y="1426"/>
                  <a:pt x="4610" y="1198"/>
                  <a:pt x="4478" y="939"/>
                </a:cubicBezTo>
                <a:cubicBezTo>
                  <a:pt x="4346" y="679"/>
                  <a:pt x="4163" y="364"/>
                  <a:pt x="4070" y="235"/>
                </a:cubicBezTo>
                <a:lnTo>
                  <a:pt x="3899" y="0"/>
                </a:lnTo>
                <a:lnTo>
                  <a:pt x="3749" y="0"/>
                </a:lnTo>
                <a:close/>
                <a:moveTo>
                  <a:pt x="9960" y="15942"/>
                </a:moveTo>
                <a:cubicBezTo>
                  <a:pt x="10001" y="15954"/>
                  <a:pt x="10136" y="16529"/>
                  <a:pt x="10172" y="16845"/>
                </a:cubicBezTo>
                <a:cubicBezTo>
                  <a:pt x="10286" y="17836"/>
                  <a:pt x="10286" y="18323"/>
                  <a:pt x="10170" y="19394"/>
                </a:cubicBezTo>
                <a:cubicBezTo>
                  <a:pt x="10129" y="19774"/>
                  <a:pt x="9967" y="20205"/>
                  <a:pt x="9794" y="20390"/>
                </a:cubicBezTo>
                <a:cubicBezTo>
                  <a:pt x="9636" y="20560"/>
                  <a:pt x="9187" y="20703"/>
                  <a:pt x="9125" y="20603"/>
                </a:cubicBezTo>
                <a:cubicBezTo>
                  <a:pt x="9113" y="20583"/>
                  <a:pt x="9167" y="20355"/>
                  <a:pt x="9247" y="20100"/>
                </a:cubicBezTo>
                <a:cubicBezTo>
                  <a:pt x="9587" y="19012"/>
                  <a:pt x="9839" y="17504"/>
                  <a:pt x="9910" y="16132"/>
                </a:cubicBezTo>
                <a:cubicBezTo>
                  <a:pt x="9915" y="16020"/>
                  <a:pt x="9937" y="15935"/>
                  <a:pt x="9960" y="1594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speechbubble-edit.png" descr="speechbubble-edi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341534">
            <a:off x="16158190" y="10112192"/>
            <a:ext cx="5108733" cy="291197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LCOS: PLAY HERE"/>
          <p:cNvSpPr txBox="1"/>
          <p:nvPr/>
        </p:nvSpPr>
        <p:spPr>
          <a:xfrm rot="20293103">
            <a:off x="17145272" y="10763852"/>
            <a:ext cx="281561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TELCOS:</a:t>
            </a:r>
            <a:br/>
            <a:r>
              <a:t>PLAY HERE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15482003" y="4406996"/>
            <a:ext cx="6461108" cy="6888315"/>
            <a:chOff x="0" y="0"/>
            <a:chExt cx="6461106" cy="6888314"/>
          </a:xfrm>
        </p:grpSpPr>
        <p:pic>
          <p:nvPicPr>
            <p:cNvPr id="178" name="64.pdf" descr="64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022361"/>
              <a:ext cx="6461107" cy="5865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64.pdf" descr="64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1128" y="0"/>
              <a:ext cx="2302714" cy="2307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@ianb"/>
          <p:cNvSpPr txBox="1"/>
          <p:nvPr/>
        </p:nvSpPr>
        <p:spPr>
          <a:xfrm>
            <a:off x="225270" y="12850046"/>
            <a:ext cx="166423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>
                    <a:satOff val="1848"/>
                    <a:lumOff val="-1526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@ianb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5" presetClass="entr" presetSubtype="9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9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ntr" presetSubtype="9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4" animBg="1" advAuto="0"/>
      <p:bldP spid="174" grpId="1" animBg="1" advAuto="0"/>
      <p:bldP spid="175" grpId="3" animBg="1" advAuto="0"/>
      <p:bldP spid="176" grpId="5" animBg="1" advAuto="0"/>
      <p:bldP spid="177" grpId="6" animBg="1" advAuto="0"/>
      <p:bldP spid="180" grpId="2" animBg="1" advAuto="0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Macintosh PowerPoint</Application>
  <PresentationFormat>Custom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Comic Sans MS</vt:lpstr>
      <vt:lpstr>Gill Sans Light</vt:lpstr>
      <vt:lpstr>Helvetica</vt:lpstr>
      <vt:lpstr>Helvetica Neue</vt:lpstr>
      <vt:lpstr>Lucida Sans</vt:lpstr>
      <vt:lpstr>Showroom</vt:lpstr>
      <vt:lpstr>DEFENDING THE STUPID NETWORK</vt:lpstr>
      <vt:lpstr>What is the internet?</vt:lpstr>
      <vt:lpstr>PowerPoint Presentation</vt:lpstr>
      <vt:lpstr>PowerPoint Presentation</vt:lpstr>
      <vt:lpstr>Founding principles OF THE OPEN INTERNET</vt:lpstr>
      <vt:lpstr>HOW THEY GET YOU</vt:lpstr>
      <vt:lpstr>WHAT, ME WORRY?</vt:lpstr>
      <vt:lpstr>CANADA</vt:lpstr>
      <vt:lpstr>A MODEST PROPOSAL</vt:lpstr>
      <vt:lpstr>TWO STORIES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THE STUPID NETWORK</dc:title>
  <cp:lastModifiedBy>Microsoft Office User</cp:lastModifiedBy>
  <cp:revision>1</cp:revision>
  <dcterms:modified xsi:type="dcterms:W3CDTF">2018-04-01T00:16:37Z</dcterms:modified>
</cp:coreProperties>
</file>