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577" r:id="rId2"/>
    <p:sldId id="1876" r:id="rId3"/>
    <p:sldId id="1084" r:id="rId4"/>
    <p:sldId id="1323" r:id="rId5"/>
    <p:sldId id="1127" r:id="rId6"/>
    <p:sldId id="1766" r:id="rId7"/>
    <p:sldId id="1293" r:id="rId8"/>
    <p:sldId id="2083" r:id="rId9"/>
    <p:sldId id="2084" r:id="rId10"/>
    <p:sldId id="2086" r:id="rId11"/>
    <p:sldId id="1172" r:id="rId12"/>
    <p:sldId id="1462" r:id="rId13"/>
    <p:sldId id="1081" r:id="rId14"/>
    <p:sldId id="1255" r:id="rId15"/>
    <p:sldId id="1841" r:id="rId16"/>
    <p:sldId id="1856" r:id="rId17"/>
    <p:sldId id="2088" r:id="rId18"/>
    <p:sldId id="2077" r:id="rId19"/>
    <p:sldId id="2095" r:id="rId20"/>
    <p:sldId id="2098" r:id="rId21"/>
    <p:sldId id="2097" r:id="rId22"/>
    <p:sldId id="2090" r:id="rId23"/>
    <p:sldId id="2137" r:id="rId24"/>
    <p:sldId id="2092" r:id="rId25"/>
    <p:sldId id="2094" r:id="rId26"/>
    <p:sldId id="2093" r:id="rId27"/>
    <p:sldId id="1705" r:id="rId28"/>
    <p:sldId id="1300" r:id="rId29"/>
    <p:sldId id="2099" r:id="rId30"/>
    <p:sldId id="2100" r:id="rId31"/>
    <p:sldId id="2101" r:id="rId32"/>
    <p:sldId id="2102" r:id="rId33"/>
    <p:sldId id="1171" r:id="rId34"/>
    <p:sldId id="1158" r:id="rId35"/>
    <p:sldId id="1718" r:id="rId36"/>
    <p:sldId id="2104" r:id="rId37"/>
    <p:sldId id="1173" r:id="rId38"/>
    <p:sldId id="1760" r:id="rId39"/>
    <p:sldId id="1762" r:id="rId40"/>
    <p:sldId id="1763" r:id="rId41"/>
    <p:sldId id="2130" r:id="rId42"/>
    <p:sldId id="657" r:id="rId43"/>
    <p:sldId id="65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A5A953-6E8E-6A43-AECF-8BF1E9CE4649}">
          <p14:sldIdLst>
            <p14:sldId id="577"/>
            <p14:sldId id="1876"/>
            <p14:sldId id="1084"/>
            <p14:sldId id="1323"/>
            <p14:sldId id="1127"/>
            <p14:sldId id="1766"/>
            <p14:sldId id="1293"/>
            <p14:sldId id="2083"/>
            <p14:sldId id="2084"/>
            <p14:sldId id="2086"/>
            <p14:sldId id="1172"/>
            <p14:sldId id="1462"/>
            <p14:sldId id="1081"/>
            <p14:sldId id="1255"/>
            <p14:sldId id="1841"/>
            <p14:sldId id="1856"/>
            <p14:sldId id="2088"/>
            <p14:sldId id="2077"/>
            <p14:sldId id="2095"/>
            <p14:sldId id="2098"/>
            <p14:sldId id="2097"/>
            <p14:sldId id="2090"/>
            <p14:sldId id="2137"/>
            <p14:sldId id="2092"/>
            <p14:sldId id="2094"/>
            <p14:sldId id="2093"/>
            <p14:sldId id="1705"/>
            <p14:sldId id="1300"/>
            <p14:sldId id="2099"/>
            <p14:sldId id="2100"/>
            <p14:sldId id="2101"/>
            <p14:sldId id="2102"/>
            <p14:sldId id="1171"/>
            <p14:sldId id="1158"/>
            <p14:sldId id="1718"/>
            <p14:sldId id="2104"/>
            <p14:sldId id="1173"/>
            <p14:sldId id="1760"/>
            <p14:sldId id="1762"/>
            <p14:sldId id="1763"/>
            <p14:sldId id="2130"/>
            <p14:sldId id="657"/>
            <p14:sldId id="6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6"/>
    <p:restoredTop sz="93064"/>
  </p:normalViewPr>
  <p:slideViewPr>
    <p:cSldViewPr snapToGrid="0" snapToObjects="1">
      <p:cViewPr varScale="1">
        <p:scale>
          <a:sx n="105" d="100"/>
          <a:sy n="105" d="100"/>
        </p:scale>
        <p:origin x="584" y="200"/>
      </p:cViewPr>
      <p:guideLst>
        <p:guide orient="horz" pos="19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jon_festinger@thecdm.ca" TargetMode="External"/><Relationship Id="rId4" Type="http://schemas.openxmlformats.org/officeDocument/2006/relationships/hyperlink" Target="http://commlaw.allard.ub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6"/>
            <a:ext cx="8646081" cy="204893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News of the Week</a:t>
            </a:r>
            <a:b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  <a:cs typeface="Times New Roman"/>
              </a:rPr>
              <a:t>&amp;</a:t>
            </a:r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+mn-lt"/>
                <a:cs typeface="Times New Roman"/>
              </a:rPr>
              <a:t>Other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2201333"/>
            <a:ext cx="8646081" cy="3897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cs typeface="Lucida Console"/>
              </a:rPr>
              <a:t>Talk 11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cs typeface="Lucida Console"/>
              </a:rPr>
              <a:t>LAW 424 001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cs typeface="Lucida Console"/>
              </a:rPr>
              <a:t>Communications Law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cs typeface="Lucida Console"/>
              </a:rPr>
              <a:t>Allard School of Law, UBC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FFCC"/>
                </a:solidFill>
                <a:cs typeface="Lucida Console"/>
              </a:rPr>
              <a:t>Spring, 2018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+mn-lt"/>
                <a:cs typeface="Lucida Console"/>
              </a:rPr>
              <a:t>Jon Festinger Q.C.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+mn-lt"/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+mn-lt"/>
                <a:cs typeface="Lucida Console"/>
              </a:rPr>
              <a:t>QMUL School of Law (CCLS)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+mn-lt"/>
                <a:cs typeface="Lucida Console"/>
              </a:rPr>
              <a:t>Festinger Law &amp; Strategy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latin typeface="+mn-lt"/>
                <a:cs typeface="Lucida Console"/>
                <a:hlinkClick r:id="rId4"/>
              </a:rPr>
              <a:t>http://commlaw.allard.ubc</a:t>
            </a:r>
            <a:r>
              <a:rPr lang="en-US" sz="1800" dirty="0">
                <a:solidFill>
                  <a:srgbClr val="FFFF00"/>
                </a:solidFill>
                <a:latin typeface="+mn-lt"/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+mn-lt"/>
                <a:cs typeface="Lucida Console"/>
              </a:rPr>
              <a:t>@</a:t>
            </a:r>
            <a:r>
              <a:rPr lang="en-US" sz="1800" dirty="0" err="1">
                <a:solidFill>
                  <a:srgbClr val="FFFFFF"/>
                </a:solidFill>
                <a:latin typeface="+mn-lt"/>
                <a:cs typeface="Lucida Console"/>
              </a:rPr>
              <a:t>jonfestinger</a:t>
            </a:r>
            <a:endParaRPr lang="en-US" sz="1800" dirty="0">
              <a:solidFill>
                <a:srgbClr val="FFFFFF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  <a:latin typeface="+mn-lt"/>
                <a:cs typeface="Lucida Console"/>
                <a:hlinkClick r:id="rId5"/>
              </a:rPr>
              <a:t>jon_festinger@thecdm.ca</a:t>
            </a:r>
            <a:endParaRPr lang="en-US" sz="1800" dirty="0">
              <a:solidFill>
                <a:srgbClr val="FFFF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JF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429" y="3631800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1CC1-2EA1-5647-A251-76A4DE1F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+</a:t>
            </a:r>
            <a:r>
              <a:rPr lang="en-US" sz="5400" b="1" dirty="0">
                <a:solidFill>
                  <a:srgbClr val="FFFF00"/>
                </a:solidFill>
              </a:rPr>
              <a:t> Next week’s presentation</a:t>
            </a:r>
            <a:r>
              <a:rPr lang="en-US" sz="5400" b="1" dirty="0">
                <a:solidFill>
                  <a:schemeClr val="bg1"/>
                </a:solidFill>
              </a:rPr>
              <a:t>...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77D45-0580-3C44-B57A-9ABE0AED67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318" y="1016000"/>
            <a:ext cx="5975363" cy="4876800"/>
          </a:xfrm>
        </p:spPr>
      </p:pic>
    </p:spTree>
    <p:extLst>
      <p:ext uri="{BB962C8B-B14F-4D97-AF65-F5344CB8AC3E}">
        <p14:creationId xmlns:p14="http://schemas.microsoft.com/office/powerpoint/2010/main" val="241933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37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08" y="0"/>
            <a:ext cx="6130191" cy="1550576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53834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9367" y="1713053"/>
            <a:ext cx="8553692" cy="3944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the Week</a:t>
            </a:r>
          </a:p>
        </p:txBody>
      </p:sp>
    </p:spTree>
    <p:extLst>
      <p:ext uri="{BB962C8B-B14F-4D97-AF65-F5344CB8AC3E}">
        <p14:creationId xmlns:p14="http://schemas.microsoft.com/office/powerpoint/2010/main" val="281811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2071868"/>
            <a:ext cx="8385859" cy="3654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Yours?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112412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214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Last year this time</a:t>
            </a:r>
            <a:r>
              <a:rPr lang="mr-IN" sz="4400" b="1" dirty="0">
                <a:solidFill>
                  <a:srgbClr val="FF0000"/>
                </a:solidFill>
              </a:rPr>
              <a:t>…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16000"/>
            <a:ext cx="8229600" cy="485041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Screen Shot 2017-03-20 at 4.54.34 PM.png">
            <a:extLst>
              <a:ext uri="{FF2B5EF4-FFF2-40B4-BE49-F238E27FC236}">
                <a16:creationId xmlns:a16="http://schemas.microsoft.com/office/drawing/2014/main" id="{1445B104-9260-2E4E-A559-46A97D87FD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" r="-625"/>
          <a:stretch/>
        </p:blipFill>
        <p:spPr>
          <a:xfrm>
            <a:off x="2345266" y="991798"/>
            <a:ext cx="4453467" cy="48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421F-7654-4B44-8112-D57B561A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This year this time</a:t>
            </a:r>
            <a:r>
              <a:rPr lang="mr-IN" sz="4400" b="1" dirty="0">
                <a:solidFill>
                  <a:srgbClr val="FF0000"/>
                </a:solidFill>
              </a:rPr>
              <a:t>…</a:t>
            </a:r>
            <a:endParaRPr lang="en-US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0FB41D-091A-AC40-81A2-9E5E9ADF35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940" y="1016000"/>
            <a:ext cx="4226120" cy="4826000"/>
          </a:xfrm>
        </p:spPr>
      </p:pic>
    </p:spTree>
    <p:extLst>
      <p:ext uri="{BB962C8B-B14F-4D97-AF65-F5344CB8AC3E}">
        <p14:creationId xmlns:p14="http://schemas.microsoft.com/office/powerpoint/2010/main" val="349743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B2B9C2-4B2D-134C-88D2-1D803D4C84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233" y="322263"/>
            <a:ext cx="4017534" cy="5502275"/>
          </a:xfrm>
        </p:spPr>
      </p:pic>
    </p:spTree>
    <p:extLst>
      <p:ext uri="{BB962C8B-B14F-4D97-AF65-F5344CB8AC3E}">
        <p14:creationId xmlns:p14="http://schemas.microsoft.com/office/powerpoint/2010/main" val="225201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AD4B1-67D4-1E45-898A-FC9269D9183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216" y="322263"/>
            <a:ext cx="4765568" cy="5502275"/>
          </a:xfrm>
        </p:spPr>
      </p:pic>
    </p:spTree>
    <p:extLst>
      <p:ext uri="{BB962C8B-B14F-4D97-AF65-F5344CB8AC3E}">
        <p14:creationId xmlns:p14="http://schemas.microsoft.com/office/powerpoint/2010/main" val="84808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4F6097-6221-6249-B123-9B39C46BA9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700" y="615950"/>
            <a:ext cx="4546600" cy="4914900"/>
          </a:xfrm>
        </p:spPr>
      </p:pic>
    </p:spTree>
    <p:extLst>
      <p:ext uri="{BB962C8B-B14F-4D97-AF65-F5344CB8AC3E}">
        <p14:creationId xmlns:p14="http://schemas.microsoft.com/office/powerpoint/2010/main" val="150531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33" y="80141"/>
            <a:ext cx="7945967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Another</a:t>
            </a:r>
            <a:r>
              <a:rPr lang="en-US" sz="4400" b="1" dirty="0">
                <a:solidFill>
                  <a:srgbClr val="FFFFFF"/>
                </a:solidFill>
              </a:rPr>
              <a:t> Wonderful Wednesday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1217"/>
            <a:ext cx="8229600" cy="464467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1" y="1251217"/>
            <a:ext cx="6432394" cy="44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2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9C67B8-BD61-914E-A7CD-4959A0D12A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82" y="322263"/>
            <a:ext cx="4572836" cy="5502275"/>
          </a:xfrm>
        </p:spPr>
      </p:pic>
    </p:spTree>
    <p:extLst>
      <p:ext uri="{BB962C8B-B14F-4D97-AF65-F5344CB8AC3E}">
        <p14:creationId xmlns:p14="http://schemas.microsoft.com/office/powerpoint/2010/main" val="123667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2C24DB-AEFD-7D4E-B6F6-AF984CA974E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426" y="322263"/>
            <a:ext cx="4257148" cy="5502275"/>
          </a:xfrm>
        </p:spPr>
      </p:pic>
    </p:spTree>
    <p:extLst>
      <p:ext uri="{BB962C8B-B14F-4D97-AF65-F5344CB8AC3E}">
        <p14:creationId xmlns:p14="http://schemas.microsoft.com/office/powerpoint/2010/main" val="206799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630462-28E5-3746-8D88-362F0CF78B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0" y="336550"/>
            <a:ext cx="4254500" cy="5473700"/>
          </a:xfrm>
        </p:spPr>
      </p:pic>
    </p:spTree>
    <p:extLst>
      <p:ext uri="{BB962C8B-B14F-4D97-AF65-F5344CB8AC3E}">
        <p14:creationId xmlns:p14="http://schemas.microsoft.com/office/powerpoint/2010/main" val="321386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C0F8C-6E08-B040-8A1B-220CC496A5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50" y="1471613"/>
            <a:ext cx="3960592" cy="3285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7CE93-BA6F-4E4E-8B8F-E79B8230A1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695" y="366847"/>
            <a:ext cx="4733510" cy="55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8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10F0D-2D83-A444-B369-7C866AE4EC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908050"/>
            <a:ext cx="3962400" cy="4330700"/>
          </a:xfrm>
        </p:spPr>
      </p:pic>
    </p:spTree>
    <p:extLst>
      <p:ext uri="{BB962C8B-B14F-4D97-AF65-F5344CB8AC3E}">
        <p14:creationId xmlns:p14="http://schemas.microsoft.com/office/powerpoint/2010/main" val="3108807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2B41E0-3B35-8D40-95C2-376370E7FD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0" y="444500"/>
            <a:ext cx="4394200" cy="5257800"/>
          </a:xfrm>
        </p:spPr>
      </p:pic>
    </p:spTree>
    <p:extLst>
      <p:ext uri="{BB962C8B-B14F-4D97-AF65-F5344CB8AC3E}">
        <p14:creationId xmlns:p14="http://schemas.microsoft.com/office/powerpoint/2010/main" val="59621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5C0C75-AAD1-1443-BE75-96D6B575F16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29" y="322263"/>
            <a:ext cx="5216342" cy="5502275"/>
          </a:xfrm>
        </p:spPr>
      </p:pic>
    </p:spTree>
    <p:extLst>
      <p:ext uri="{BB962C8B-B14F-4D97-AF65-F5344CB8AC3E}">
        <p14:creationId xmlns:p14="http://schemas.microsoft.com/office/powerpoint/2010/main" val="179242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2899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355600"/>
            <a:ext cx="8241323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From the website </a:t>
            </a:r>
            <a:r>
              <a:rPr lang="en-US" sz="4400" b="1" dirty="0" err="1">
                <a:solidFill>
                  <a:srgbClr val="00B0F0"/>
                </a:solidFill>
              </a:rPr>
              <a:t>Etc</a:t>
            </a:r>
            <a:r>
              <a:rPr lang="mr-IN" sz="4400" b="1" dirty="0">
                <a:solidFill>
                  <a:srgbClr val="FF0000"/>
                </a:solidFill>
              </a:rPr>
              <a:t>…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5108C29-0D2B-6448-9085-96745E46F0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0221" y="1710266"/>
            <a:ext cx="8063558" cy="3674533"/>
          </a:xfrm>
        </p:spPr>
      </p:pic>
    </p:spTree>
    <p:extLst>
      <p:ext uri="{BB962C8B-B14F-4D97-AF65-F5344CB8AC3E}">
        <p14:creationId xmlns:p14="http://schemas.microsoft.com/office/powerpoint/2010/main" val="1542110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BC5986-0A31-6B4F-965A-7743EBC8DC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62" y="491596"/>
            <a:ext cx="6414275" cy="5300133"/>
          </a:xfrm>
        </p:spPr>
      </p:pic>
    </p:spTree>
    <p:extLst>
      <p:ext uri="{BB962C8B-B14F-4D97-AF65-F5344CB8AC3E}">
        <p14:creationId xmlns:p14="http://schemas.microsoft.com/office/powerpoint/2010/main" val="202756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629" y="1946468"/>
            <a:ext cx="8875231" cy="3779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288738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FF22B8-E209-D249-93C3-71FF63FD18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102" y="322263"/>
            <a:ext cx="4755795" cy="5502275"/>
          </a:xfrm>
        </p:spPr>
      </p:pic>
    </p:spTree>
    <p:extLst>
      <p:ext uri="{BB962C8B-B14F-4D97-AF65-F5344CB8AC3E}">
        <p14:creationId xmlns:p14="http://schemas.microsoft.com/office/powerpoint/2010/main" val="1135548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60A5FC-22EC-E144-B9AB-13B817BE93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7683" y="879895"/>
            <a:ext cx="8048634" cy="4523536"/>
          </a:xfrm>
        </p:spPr>
      </p:pic>
    </p:spTree>
    <p:extLst>
      <p:ext uri="{BB962C8B-B14F-4D97-AF65-F5344CB8AC3E}">
        <p14:creationId xmlns:p14="http://schemas.microsoft.com/office/powerpoint/2010/main" val="2242286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6CF1B9-9BC1-B34C-BC2F-7D5A1C6454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663" y="474133"/>
            <a:ext cx="6780937" cy="5218747"/>
          </a:xfrm>
        </p:spPr>
      </p:pic>
    </p:spTree>
    <p:extLst>
      <p:ext uri="{BB962C8B-B14F-4D97-AF65-F5344CB8AC3E}">
        <p14:creationId xmlns:p14="http://schemas.microsoft.com/office/powerpoint/2010/main" val="3123962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42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08" y="0"/>
            <a:ext cx="6130191" cy="1550576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013658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679" y="865402"/>
            <a:ext cx="695414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 </a:t>
            </a:r>
          </a:p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OF THE </a:t>
            </a:r>
          </a:p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3448985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06D3F-C12B-8647-8997-45C6D86693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797" y="322263"/>
            <a:ext cx="4906406" cy="5502275"/>
          </a:xfrm>
        </p:spPr>
      </p:pic>
    </p:spTree>
    <p:extLst>
      <p:ext uri="{BB962C8B-B14F-4D97-AF65-F5344CB8AC3E}">
        <p14:creationId xmlns:p14="http://schemas.microsoft.com/office/powerpoint/2010/main" val="47356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957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FF0F-DFD6-D24C-8877-8CE1A39A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032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FFFF00"/>
                </a:solidFill>
              </a:rPr>
              <a:t>Today</a:t>
            </a:r>
            <a:r>
              <a:rPr lang="en-CA" sz="4800" b="1" dirty="0">
                <a:solidFill>
                  <a:schemeClr val="bg1"/>
                </a:solidFill>
              </a:rPr>
              <a:t>’</a:t>
            </a:r>
            <a:r>
              <a:rPr lang="en-CA" sz="4800" b="1" dirty="0">
                <a:solidFill>
                  <a:srgbClr val="FFFF00"/>
                </a:solidFill>
              </a:rPr>
              <a:t>s Presentation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CD3D7-A082-F346-9066-F2DC21C75DE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9" y="1408113"/>
            <a:ext cx="7724422" cy="4318000"/>
          </a:xfrm>
        </p:spPr>
      </p:pic>
    </p:spTree>
    <p:extLst>
      <p:ext uri="{BB962C8B-B14F-4D97-AF65-F5344CB8AC3E}">
        <p14:creationId xmlns:p14="http://schemas.microsoft.com/office/powerpoint/2010/main" val="136955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08" y="0"/>
            <a:ext cx="6130191" cy="1550576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67561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994B-246C-B949-AFAD-48AD56A3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75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On the Website</a:t>
            </a:r>
            <a:r>
              <a:rPr lang="en-CA" b="1" dirty="0">
                <a:solidFill>
                  <a:srgbClr val="FF0000"/>
                </a:solidFill>
              </a:rPr>
              <a:t>…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4054E3-252A-5C45-BC8D-A32C4A7DED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231" y="1073150"/>
            <a:ext cx="6383537" cy="4786313"/>
          </a:xfrm>
        </p:spPr>
      </p:pic>
    </p:spTree>
    <p:extLst>
      <p:ext uri="{BB962C8B-B14F-4D97-AF65-F5344CB8AC3E}">
        <p14:creationId xmlns:p14="http://schemas.microsoft.com/office/powerpoint/2010/main" val="1548828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246452"/>
            <a:ext cx="9143999" cy="5725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FF00"/>
                </a:solidFill>
                <a:latin typeface="P22 Typewriter"/>
                <a:cs typeface="P22 Typewriter"/>
              </a:rPr>
              <a:t>Now Back to Our </a:t>
            </a:r>
            <a:r>
              <a:rPr lang="en-US" sz="4400" dirty="0">
                <a:solidFill>
                  <a:srgbClr val="00B0F0"/>
                </a:solidFill>
                <a:latin typeface="P22 Typewriter"/>
                <a:cs typeface="P22 Typewriter"/>
              </a:rPr>
              <a:t>NOT SO </a:t>
            </a:r>
            <a:r>
              <a:rPr lang="en-US" sz="4400" dirty="0">
                <a:solidFill>
                  <a:schemeClr val="bg1"/>
                </a:solidFill>
                <a:latin typeface="P22 Typewriter"/>
                <a:cs typeface="P22 Typewriter"/>
              </a:rPr>
              <a:t>Regularly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P22 Typewriter"/>
                <a:cs typeface="P22 Typewriter"/>
              </a:rPr>
              <a:t>Scheduled</a:t>
            </a:r>
            <a:r>
              <a:rPr lang="en-US" sz="4400" dirty="0">
                <a:solidFill>
                  <a:srgbClr val="FFFF00"/>
                </a:solidFill>
                <a:latin typeface="P22 Typewriter"/>
                <a:cs typeface="P22 Typewriter"/>
              </a:rPr>
              <a:t> Programming</a:t>
            </a:r>
            <a:r>
              <a:rPr lang="en-US" sz="4400" dirty="0">
                <a:solidFill>
                  <a:srgbClr val="FF0000"/>
                </a:solidFill>
                <a:latin typeface="P22 Typewriter"/>
                <a:cs typeface="P22 Typewriter"/>
              </a:rPr>
              <a:t>…</a:t>
            </a:r>
          </a:p>
        </p:txBody>
      </p:sp>
      <p:pic>
        <p:nvPicPr>
          <p:cNvPr id="4" name="Content Placeholder 3" descr="file799127410316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 r="-124"/>
          <a:stretch/>
        </p:blipFill>
        <p:spPr>
          <a:xfrm>
            <a:off x="1898391" y="1928552"/>
            <a:ext cx="5567358" cy="3938443"/>
          </a:xfrm>
          <a:prstGeom prst="rect">
            <a:avLst/>
          </a:prstGeom>
        </p:spPr>
      </p:pic>
      <p:pic>
        <p:nvPicPr>
          <p:cNvPr id="5" name="Content Placeholder 3" descr="file7991274103168.jpg">
            <a:extLst>
              <a:ext uri="{FF2B5EF4-FFF2-40B4-BE49-F238E27FC236}">
                <a16:creationId xmlns:a16="http://schemas.microsoft.com/office/drawing/2014/main" id="{FA7C2375-B09E-7045-91A5-21AAA09B21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 r="-124"/>
          <a:stretch/>
        </p:blipFill>
        <p:spPr>
          <a:xfrm>
            <a:off x="1788320" y="1928551"/>
            <a:ext cx="5567358" cy="39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9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3" y="326593"/>
            <a:ext cx="8990077" cy="1016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A MATTER OF PERSPECTIVE</a:t>
            </a:r>
          </a:p>
        </p:txBody>
      </p:sp>
      <p:pic>
        <p:nvPicPr>
          <p:cNvPr id="4" name="Content Placeholder 3" descr="691px-M&amp;M's_Plain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" r="-745"/>
          <a:stretch/>
        </p:blipFill>
        <p:spPr>
          <a:xfrm>
            <a:off x="5467077" y="2234088"/>
            <a:ext cx="3676923" cy="3017934"/>
          </a:xfrm>
        </p:spPr>
      </p:pic>
      <p:pic>
        <p:nvPicPr>
          <p:cNvPr id="5" name="Content Placeholder 3" descr="800px-Smarties-UK-Candi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25334"/>
            <a:ext cx="5467078" cy="2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3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0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647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Group Presentations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85732"/>
            <a:ext cx="8229600" cy="4340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0000" dirty="0">
                <a:solidFill>
                  <a:schemeClr val="bg1"/>
                </a:solidFill>
              </a:rPr>
              <a:t>Any Adjustments</a:t>
            </a:r>
            <a:r>
              <a:rPr lang="en-CA" sz="10000" dirty="0">
                <a:solidFill>
                  <a:srgbClr val="FF0000"/>
                </a:solidFill>
              </a:rPr>
              <a:t>?</a:t>
            </a:r>
            <a:endParaRPr lang="en-US" sz="10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3B0FC-0263-3E47-9BB0-419E4B2882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447" y="4912167"/>
            <a:ext cx="1600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4259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/>
                <a:cs typeface="Arial"/>
              </a:rPr>
              <a:t>Questions on..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19074"/>
            <a:ext cx="8229600" cy="3907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Papers </a:t>
            </a:r>
            <a:r>
              <a:rPr lang="en-US" sz="60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en-US" sz="60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Participation </a:t>
            </a:r>
            <a:r>
              <a:rPr lang="en-US" sz="60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?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Class Presentations </a:t>
            </a:r>
            <a:r>
              <a:rPr lang="en-US" sz="60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?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endParaRPr lang="en-US" sz="60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75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450" y="878681"/>
            <a:ext cx="5753100" cy="4470400"/>
          </a:xfrm>
        </p:spPr>
      </p:pic>
    </p:spTree>
    <p:extLst>
      <p:ext uri="{BB962C8B-B14F-4D97-AF65-F5344CB8AC3E}">
        <p14:creationId xmlns:p14="http://schemas.microsoft.com/office/powerpoint/2010/main" val="88307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E179-500F-0E4D-B049-C585694E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Changing it up</a:t>
            </a:r>
            <a:r>
              <a:rPr lang="en-US" sz="4400" b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DB60AB-AF53-8F40-A1EE-BA43692174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701" y="1016000"/>
            <a:ext cx="3632597" cy="4843463"/>
          </a:xfrm>
        </p:spPr>
      </p:pic>
    </p:spTree>
    <p:extLst>
      <p:ext uri="{BB962C8B-B14F-4D97-AF65-F5344CB8AC3E}">
        <p14:creationId xmlns:p14="http://schemas.microsoft.com/office/powerpoint/2010/main" val="45474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7132-0217-A041-9E06-974191F8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154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Because</a:t>
            </a:r>
            <a:r>
              <a:rPr lang="en-US" b="1" dirty="0">
                <a:solidFill>
                  <a:srgbClr val="FFFF00"/>
                </a:solidFill>
              </a:rPr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F8200B-5AB1-074D-98CD-2BE129F053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305" y="1081541"/>
            <a:ext cx="5525390" cy="4727045"/>
          </a:xfrm>
        </p:spPr>
      </p:pic>
    </p:spTree>
    <p:extLst>
      <p:ext uri="{BB962C8B-B14F-4D97-AF65-F5344CB8AC3E}">
        <p14:creationId xmlns:p14="http://schemas.microsoft.com/office/powerpoint/2010/main" val="3332117599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10794</TotalTime>
  <Words>179</Words>
  <Application>Microsoft Macintosh PowerPoint</Application>
  <PresentationFormat>On-screen Show (4:3)</PresentationFormat>
  <Paragraphs>64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American Typewriter</vt:lpstr>
      <vt:lpstr>Arial</vt:lpstr>
      <vt:lpstr>Calibri</vt:lpstr>
      <vt:lpstr>Klavika</vt:lpstr>
      <vt:lpstr>Lucida Console</vt:lpstr>
      <vt:lpstr>Mangal</vt:lpstr>
      <vt:lpstr>P22 Typewriter</vt:lpstr>
      <vt:lpstr>Times New Roman</vt:lpstr>
      <vt:lpstr>Wingdings</vt:lpstr>
      <vt:lpstr>CDM_PPT_Template </vt:lpstr>
      <vt:lpstr>News of the Week &amp; Other Stuff</vt:lpstr>
      <vt:lpstr>Another Wonderful Wednesday</vt:lpstr>
      <vt:lpstr>PowerPoint Presentation</vt:lpstr>
      <vt:lpstr>On the Website… </vt:lpstr>
      <vt:lpstr>Group Presentations:</vt:lpstr>
      <vt:lpstr>Questions on..</vt:lpstr>
      <vt:lpstr>PowerPoint Presentation</vt:lpstr>
      <vt:lpstr>Changing it up…</vt:lpstr>
      <vt:lpstr>Because…</vt:lpstr>
      <vt:lpstr>+ Next week’s presentation...</vt:lpstr>
      <vt:lpstr>PowerPoint Presentation</vt:lpstr>
      <vt:lpstr>Pause</vt:lpstr>
      <vt:lpstr>PowerPoint Presentation</vt:lpstr>
      <vt:lpstr>PowerPoint Presentation</vt:lpstr>
      <vt:lpstr>Last year this time…</vt:lpstr>
      <vt:lpstr>This year this time…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the website Etc…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</vt:lpstr>
      <vt:lpstr>PowerPoint Presentation</vt:lpstr>
      <vt:lpstr>PowerPoint Presentation</vt:lpstr>
      <vt:lpstr>PowerPoint Presentation</vt:lpstr>
      <vt:lpstr>Today’s Presentation</vt:lpstr>
      <vt:lpstr>Pause</vt:lpstr>
      <vt:lpstr>PowerPoint Presentation</vt:lpstr>
      <vt:lpstr> A MATTER OF PERSPECTIVE</vt:lpstr>
      <vt:lpstr>  Always include a cat picture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Wheelbarrows</dc:title>
  <dc:creator>Jon Festinger</dc:creator>
  <cp:lastModifiedBy>Microsoft Office User</cp:lastModifiedBy>
  <cp:revision>907</cp:revision>
  <cp:lastPrinted>2013-12-30T23:16:45Z</cp:lastPrinted>
  <dcterms:created xsi:type="dcterms:W3CDTF">2013-02-08T08:35:59Z</dcterms:created>
  <dcterms:modified xsi:type="dcterms:W3CDTF">2018-03-22T07:12:22Z</dcterms:modified>
</cp:coreProperties>
</file>