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1257" r:id="rId2"/>
    <p:sldId id="1084" r:id="rId3"/>
    <p:sldId id="1713" r:id="rId4"/>
    <p:sldId id="1641" r:id="rId5"/>
    <p:sldId id="1459" r:id="rId6"/>
    <p:sldId id="1709" r:id="rId7"/>
    <p:sldId id="1710" r:id="rId8"/>
    <p:sldId id="1081" r:id="rId9"/>
    <p:sldId id="1689" r:id="rId10"/>
    <p:sldId id="1690" r:id="rId11"/>
    <p:sldId id="1938" r:id="rId12"/>
    <p:sldId id="1707" r:id="rId13"/>
    <p:sldId id="1708" r:id="rId14"/>
    <p:sldId id="1680" r:id="rId15"/>
    <p:sldId id="1705" r:id="rId16"/>
    <p:sldId id="1682" r:id="rId17"/>
    <p:sldId id="1913" r:id="rId18"/>
    <p:sldId id="1914" r:id="rId19"/>
    <p:sldId id="191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BF04"/>
    <a:srgbClr val="D10405"/>
    <a:srgbClr val="B40703"/>
    <a:srgbClr val="800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17-03-22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commlaw.allard.ubc" TargetMode="External"/><Relationship Id="rId5" Type="http://schemas.openxmlformats.org/officeDocument/2006/relationships/hyperlink" Target="mailto:jon_festinger@thecdm.ca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6"/>
            <a:ext cx="9103281" cy="204893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cs typeface="OCR A Std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cs typeface="OCR A Std"/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CA" sz="4400" b="1" i="1" dirty="0" smtClean="0">
                <a:solidFill>
                  <a:srgbClr val="FFFFFF"/>
                </a:solidFill>
              </a:rPr>
              <a:t>“</a:t>
            </a:r>
            <a:r>
              <a:rPr lang="en-CA" sz="4400" b="1" i="1" dirty="0" smtClean="0">
                <a:solidFill>
                  <a:srgbClr val="FF0000"/>
                </a:solidFill>
              </a:rPr>
              <a:t>Logistics</a:t>
            </a:r>
            <a:r>
              <a:rPr lang="en-CA" sz="4400" b="1" i="1" dirty="0" smtClean="0">
                <a:solidFill>
                  <a:srgbClr val="FFFFFF"/>
                </a:solidFill>
              </a:rPr>
              <a:t> &amp; </a:t>
            </a:r>
            <a:r>
              <a:rPr lang="en-CA" sz="4400" b="1" i="1" dirty="0" smtClean="0">
                <a:solidFill>
                  <a:schemeClr val="accent5"/>
                </a:solidFill>
              </a:rPr>
              <a:t>News of the Week</a:t>
            </a:r>
            <a:r>
              <a:rPr lang="en-CA" sz="4400" b="1" i="1" dirty="0" smtClean="0">
                <a:solidFill>
                  <a:schemeClr val="bg1"/>
                </a:solidFill>
              </a:rPr>
              <a:t>”</a:t>
            </a:r>
            <a:r>
              <a:rPr lang="en-CA" sz="4400" b="1" dirty="0">
                <a:solidFill>
                  <a:srgbClr val="FF0000"/>
                </a:solidFill>
              </a:rPr>
              <a:t/>
            </a:r>
            <a:br>
              <a:rPr lang="en-CA" sz="4400" b="1" dirty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/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b="1" dirty="0">
              <a:solidFill>
                <a:srgbClr val="3366FF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2201333"/>
            <a:ext cx="8646081" cy="3897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CFFCC"/>
                </a:solidFill>
                <a:cs typeface="Lucida Console"/>
              </a:rPr>
              <a:t>Talk 11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FFCC"/>
                </a:solidFill>
                <a:cs typeface="Lucida Console"/>
              </a:rPr>
              <a:t>LAW 424 001</a:t>
            </a:r>
            <a:endParaRPr lang="en-US" b="1" dirty="0">
              <a:solidFill>
                <a:srgbClr val="CCFFCC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CFFCC"/>
                </a:solidFill>
                <a:cs typeface="Lucida Console"/>
              </a:rPr>
              <a:t>Communications Law 2.0</a:t>
            </a:r>
            <a:endParaRPr lang="en-US" b="1" dirty="0">
              <a:solidFill>
                <a:srgbClr val="CCFFCC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cs typeface="Lucida Console"/>
              </a:rPr>
              <a:t>Allard School of Law, UBC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FFCC"/>
                </a:solidFill>
                <a:cs typeface="Lucida Console"/>
              </a:rPr>
              <a:t>Spring, 2017</a:t>
            </a:r>
            <a:endParaRPr lang="en-US" b="1" dirty="0">
              <a:solidFill>
                <a:srgbClr val="CCFFCC"/>
              </a:solidFill>
              <a:cs typeface="Lucida Console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bg1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+mn-lt"/>
                <a:cs typeface="Lucida Console"/>
              </a:rPr>
              <a:t>Jon </a:t>
            </a:r>
            <a:r>
              <a:rPr lang="en-US" sz="1800" b="1" dirty="0">
                <a:solidFill>
                  <a:srgbClr val="FFFFFF"/>
                </a:solidFill>
                <a:latin typeface="+mn-lt"/>
                <a:cs typeface="Lucida Console"/>
              </a:rPr>
              <a:t>Festinger Q.C.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+mn-lt"/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+mn-lt"/>
                <a:cs typeface="Lucida Console"/>
              </a:rPr>
              <a:t>Festinger Law &amp; Strategy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  <a:latin typeface="+mn-lt"/>
                <a:cs typeface="Lucida Console"/>
                <a:hlinkClick r:id="rId4"/>
              </a:rPr>
              <a:t>http://commlaw.allard.ubc</a:t>
            </a:r>
            <a:r>
              <a:rPr lang="en-US" sz="1800" b="1" dirty="0" smtClean="0">
                <a:solidFill>
                  <a:srgbClr val="FFFF00"/>
                </a:solidFill>
                <a:latin typeface="+mn-lt"/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+mn-lt"/>
                <a:cs typeface="Lucida Console"/>
              </a:rPr>
              <a:t>@</a:t>
            </a:r>
            <a:r>
              <a:rPr lang="en-US" sz="1800" b="1" dirty="0" err="1" smtClean="0">
                <a:solidFill>
                  <a:srgbClr val="FFFFFF"/>
                </a:solidFill>
                <a:latin typeface="+mn-lt"/>
                <a:cs typeface="Lucida Console"/>
              </a:rPr>
              <a:t>jonfestinger</a:t>
            </a:r>
            <a:endParaRPr lang="en-US" sz="1800" b="1" dirty="0">
              <a:solidFill>
                <a:srgbClr val="FFFFFF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FF00"/>
                </a:solidFill>
                <a:latin typeface="+mn-lt"/>
                <a:cs typeface="Lucida Console"/>
                <a:hlinkClick r:id="rId5"/>
              </a:rPr>
              <a:t>jon_festinger@thecdm.ca</a:t>
            </a:r>
            <a:endParaRPr lang="en-US" sz="1800" b="1" dirty="0">
              <a:solidFill>
                <a:srgbClr val="FFFF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JF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429" y="3631800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348"/>
            <a:ext cx="8229600" cy="4991652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Mine</a:t>
            </a:r>
            <a:r>
              <a:rPr lang="en-US" sz="9600" dirty="0"/>
              <a:t/>
            </a:r>
            <a:br>
              <a:rPr lang="en-US" sz="9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7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3-22 at 8.42.14 A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 r="377"/>
          <a:stretch/>
        </p:blipFill>
        <p:spPr>
          <a:xfrm>
            <a:off x="1490132" y="322263"/>
            <a:ext cx="6129867" cy="5570537"/>
          </a:xfrm>
        </p:spPr>
      </p:pic>
    </p:spTree>
    <p:extLst>
      <p:ext uri="{BB962C8B-B14F-4D97-AF65-F5344CB8AC3E}">
        <p14:creationId xmlns:p14="http://schemas.microsoft.com/office/powerpoint/2010/main" val="147387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03-20 at 4.16.34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6" r="-2546"/>
          <a:stretch/>
        </p:blipFill>
        <p:spPr>
          <a:xfrm>
            <a:off x="2540000" y="254000"/>
            <a:ext cx="4064000" cy="5630863"/>
          </a:xfrm>
        </p:spPr>
      </p:pic>
    </p:spTree>
    <p:extLst>
      <p:ext uri="{BB962C8B-B14F-4D97-AF65-F5344CB8AC3E}">
        <p14:creationId xmlns:p14="http://schemas.microsoft.com/office/powerpoint/2010/main" val="230865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03-20 at 4.40.48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" r="-780"/>
          <a:stretch/>
        </p:blipFill>
        <p:spPr>
          <a:xfrm>
            <a:off x="2201333" y="401638"/>
            <a:ext cx="4762500" cy="5503862"/>
          </a:xfrm>
        </p:spPr>
      </p:pic>
    </p:spTree>
    <p:extLst>
      <p:ext uri="{BB962C8B-B14F-4D97-AF65-F5344CB8AC3E}">
        <p14:creationId xmlns:p14="http://schemas.microsoft.com/office/powerpoint/2010/main" val="93116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3-20 at 4.54.34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" r="-625"/>
          <a:stretch/>
        </p:blipFill>
        <p:spPr>
          <a:xfrm>
            <a:off x="2032000" y="296863"/>
            <a:ext cx="5080000" cy="5588000"/>
          </a:xfrm>
        </p:spPr>
      </p:pic>
    </p:spTree>
    <p:extLst>
      <p:ext uri="{BB962C8B-B14F-4D97-AF65-F5344CB8AC3E}">
        <p14:creationId xmlns:p14="http://schemas.microsoft.com/office/powerpoint/2010/main" val="372200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03-19 at 12.48.21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5"/>
          <a:stretch/>
        </p:blipFill>
        <p:spPr>
          <a:xfrm>
            <a:off x="2199926" y="322263"/>
            <a:ext cx="4775448" cy="5562600"/>
          </a:xfrm>
        </p:spPr>
      </p:pic>
    </p:spTree>
    <p:extLst>
      <p:ext uri="{BB962C8B-B14F-4D97-AF65-F5344CB8AC3E}">
        <p14:creationId xmlns:p14="http://schemas.microsoft.com/office/powerpoint/2010/main" val="252100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3-20 at 9.05.35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7" r="-437"/>
          <a:stretch/>
        </p:blipFill>
        <p:spPr>
          <a:xfrm>
            <a:off x="2180167" y="233363"/>
            <a:ext cx="4762500" cy="5651500"/>
          </a:xfrm>
        </p:spPr>
      </p:pic>
    </p:spTree>
    <p:extLst>
      <p:ext uri="{BB962C8B-B14F-4D97-AF65-F5344CB8AC3E}">
        <p14:creationId xmlns:p14="http://schemas.microsoft.com/office/powerpoint/2010/main" val="24155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3" y="326593"/>
            <a:ext cx="8990077" cy="1016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A MATTER OF PERSPECTIVE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3" descr="691px-M&amp;M's_Plain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" r="-745"/>
          <a:stretch/>
        </p:blipFill>
        <p:spPr>
          <a:xfrm>
            <a:off x="5467077" y="2234088"/>
            <a:ext cx="3676923" cy="3017934"/>
          </a:xfrm>
        </p:spPr>
      </p:pic>
      <p:pic>
        <p:nvPicPr>
          <p:cNvPr id="5" name="Content Placeholder 3" descr="800px-Smarties-UK-Candi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25334"/>
            <a:ext cx="5467078" cy="2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Always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include a cat 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Times New Roman"/>
              </a:rPr>
              <a:t>picture</a:t>
            </a:r>
            <a:endParaRPr lang="en-US" b="1" dirty="0">
              <a:solidFill>
                <a:srgbClr val="FFFF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 smtClean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946468"/>
            <a:ext cx="8548661" cy="377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28873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65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April 6, 2017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No class/no make-up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630932"/>
            <a:ext cx="8229600" cy="3277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[CONFIRMED]</a:t>
            </a:r>
            <a:endParaRPr lang="en-US" sz="9600" dirty="0">
              <a:solidFill>
                <a:srgbClr val="FF0000"/>
              </a:solidFill>
              <a:latin typeface="American Typewriter Condensed"/>
              <a:cs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9963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4259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rial"/>
                <a:cs typeface="Arial"/>
              </a:rPr>
              <a:t>Questions on..</a:t>
            </a:r>
            <a:endParaRPr lang="en-US" sz="66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19074"/>
            <a:ext cx="8229600" cy="3907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</a:rPr>
              <a:t>Papers </a:t>
            </a:r>
            <a:r>
              <a:rPr lang="en-US" sz="60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60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Participation </a:t>
            </a:r>
            <a:r>
              <a:rPr lang="en-US" sz="60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?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Class Presentations </a:t>
            </a:r>
            <a:r>
              <a:rPr lang="en-US" sz="60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?</a:t>
            </a:r>
            <a:r>
              <a:rPr lang="en-US" sz="6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endParaRPr lang="en-US" sz="60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9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45" y="4860"/>
            <a:ext cx="8247155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Follow-up </a:t>
            </a:r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3-20 at 4.46.09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" r="-333"/>
          <a:stretch/>
        </p:blipFill>
        <p:spPr>
          <a:xfrm>
            <a:off x="2730500" y="1020763"/>
            <a:ext cx="3683000" cy="4864100"/>
          </a:xfrm>
        </p:spPr>
      </p:pic>
    </p:spTree>
    <p:extLst>
      <p:ext uri="{BB962C8B-B14F-4D97-AF65-F5344CB8AC3E}">
        <p14:creationId xmlns:p14="http://schemas.microsoft.com/office/powerpoint/2010/main" val="147239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3-20 at 4.48.18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7" b="-760"/>
          <a:stretch/>
        </p:blipFill>
        <p:spPr>
          <a:xfrm>
            <a:off x="457200" y="1058333"/>
            <a:ext cx="8229600" cy="3937000"/>
          </a:xfrm>
        </p:spPr>
      </p:pic>
    </p:spTree>
    <p:extLst>
      <p:ext uri="{BB962C8B-B14F-4D97-AF65-F5344CB8AC3E}">
        <p14:creationId xmlns:p14="http://schemas.microsoft.com/office/powerpoint/2010/main" val="112253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45" y="4860"/>
            <a:ext cx="8247155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Follow-up </a:t>
            </a: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5" name="Content Placeholder 4" descr="Screen Shot 2017-03-20 at 5.21.42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7"/>
          <a:stretch/>
        </p:blipFill>
        <p:spPr>
          <a:xfrm>
            <a:off x="2603500" y="1020763"/>
            <a:ext cx="3958167" cy="4905375"/>
          </a:xfrm>
        </p:spPr>
      </p:pic>
    </p:spTree>
    <p:extLst>
      <p:ext uri="{BB962C8B-B14F-4D97-AF65-F5344CB8AC3E}">
        <p14:creationId xmlns:p14="http://schemas.microsoft.com/office/powerpoint/2010/main" val="8363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04138" y="1659467"/>
            <a:ext cx="6582660" cy="3998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News of the Week</a:t>
            </a:r>
            <a:endParaRPr lang="en-US" sz="96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1811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48964"/>
            <a:ext cx="8548661" cy="3977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Yours?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56890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11444</TotalTime>
  <Words>99</Words>
  <Application>Microsoft Macintosh PowerPoint</Application>
  <PresentationFormat>On-screen Show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CDM_PPT_Template </vt:lpstr>
      <vt:lpstr>    “Logistics &amp; News of the Week”   </vt:lpstr>
      <vt:lpstr>PowerPoint Presentation</vt:lpstr>
      <vt:lpstr>April 6, 2017  No class/no make-up</vt:lpstr>
      <vt:lpstr>Questions on..</vt:lpstr>
      <vt:lpstr>Follow-up 1</vt:lpstr>
      <vt:lpstr>PowerPoint Presentation</vt:lpstr>
      <vt:lpstr>Follow-up 2</vt:lpstr>
      <vt:lpstr>PowerPoint Presentation</vt:lpstr>
      <vt:lpstr>PowerPoint Presentation</vt:lpstr>
      <vt:lpstr>Mine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MATTER OF PERSPECTIVE</vt:lpstr>
      <vt:lpstr>  Always include a cat picture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Wheelbarrows</dc:title>
  <dc:creator>Jon Festinger</dc:creator>
  <cp:lastModifiedBy>Jon Festinger</cp:lastModifiedBy>
  <cp:revision>1068</cp:revision>
  <cp:lastPrinted>2013-12-30T23:16:45Z</cp:lastPrinted>
  <dcterms:created xsi:type="dcterms:W3CDTF">2013-02-08T08:35:59Z</dcterms:created>
  <dcterms:modified xsi:type="dcterms:W3CDTF">2017-03-23T01:27:19Z</dcterms:modified>
</cp:coreProperties>
</file>