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8" r:id="rId3"/>
    <p:sldMasterId id="214748367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Century Gothic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CenturyGothic-bold.fntdata"/><Relationship Id="rId25" Type="http://schemas.openxmlformats.org/officeDocument/2006/relationships/font" Target="fonts/CenturyGothic-regular.fntdata"/><Relationship Id="rId28" Type="http://schemas.openxmlformats.org/officeDocument/2006/relationships/font" Target="fonts/CenturyGothic-boldItalic.fntdata"/><Relationship Id="rId27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5" name="Shape 265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3186952" y="201215"/>
            <a:ext cx="5669280" cy="29252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268939" y="201215"/>
            <a:ext cx="182879" cy="29151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Shape 59"/>
          <p:cNvSpPr txBox="1"/>
          <p:nvPr>
            <p:ph type="ctrTitle"/>
          </p:nvPr>
        </p:nvSpPr>
        <p:spPr>
          <a:xfrm>
            <a:off x="3200400" y="3156696"/>
            <a:ext cx="5458968" cy="78651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b="0" i="0" sz="4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3200400" y="3943350"/>
            <a:ext cx="5458968" cy="4663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ctr">
              <a:spcBef>
                <a:spcPts val="600"/>
              </a:spcBef>
              <a:buClr>
                <a:srgbClr val="4C0000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ctr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ctr">
              <a:spcBef>
                <a:spcPts val="600"/>
              </a:spcBef>
              <a:buClr>
                <a:srgbClr val="4C0000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ctr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ctr">
              <a:spcBef>
                <a:spcPts val="360"/>
              </a:spcBef>
              <a:buClr>
                <a:srgbClr val="4C0000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ctr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ctr">
              <a:spcBef>
                <a:spcPts val="360"/>
              </a:spcBef>
              <a:buClr>
                <a:srgbClr val="4C0000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ctr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3276600" y="292893"/>
            <a:ext cx="5504687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3218688" y="4767262"/>
            <a:ext cx="4736591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256493" y="4767262"/>
            <a:ext cx="6857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GB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7212106" y="201215"/>
            <a:ext cx="1645920" cy="1234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" name="Shape 66"/>
          <p:cNvSpPr txBox="1"/>
          <p:nvPr>
            <p:ph type="title"/>
          </p:nvPr>
        </p:nvSpPr>
        <p:spPr>
          <a:xfrm>
            <a:off x="457199" y="685800"/>
            <a:ext cx="6508377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b="0" i="0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457199" y="1657350"/>
            <a:ext cx="6508377" cy="29372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spcBef>
                <a:spcPts val="18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14300" lvl="1" marL="457200" marR="0" rtl="0" algn="l">
              <a:spcBef>
                <a:spcPts val="60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6858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14300" lvl="3" marL="914400" marR="0" rtl="0" algn="l">
              <a:spcBef>
                <a:spcPts val="60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4300" lvl="4" marL="11430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0650" lvl="5" marL="1377950" marR="0" rtl="0" algn="l">
              <a:spcBef>
                <a:spcPts val="36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17475" lvl="6" marL="1603375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15888" lvl="7" marL="1830388" marR="0" rtl="0" algn="l">
              <a:spcBef>
                <a:spcPts val="36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14300" lvl="8" marL="20574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0" type="dt"/>
          </p:nvPr>
        </p:nvSpPr>
        <p:spPr>
          <a:xfrm>
            <a:off x="7212106" y="4767262"/>
            <a:ext cx="1752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x="174811" y="4767262"/>
            <a:ext cx="6007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8256493" y="270761"/>
            <a:ext cx="506505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GB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 with Pictur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3186952" y="201215"/>
            <a:ext cx="5669280" cy="19202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Shape 73"/>
          <p:cNvSpPr txBox="1"/>
          <p:nvPr>
            <p:ph type="ctrTitle"/>
          </p:nvPr>
        </p:nvSpPr>
        <p:spPr>
          <a:xfrm>
            <a:off x="3200399" y="3128962"/>
            <a:ext cx="5457919" cy="8143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b="0" i="0" sz="4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subTitle"/>
          </p:nvPr>
        </p:nvSpPr>
        <p:spPr>
          <a:xfrm>
            <a:off x="3200400" y="3943349"/>
            <a:ext cx="5457918" cy="4639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ctr">
              <a:spcBef>
                <a:spcPts val="0"/>
              </a:spcBef>
              <a:buClr>
                <a:srgbClr val="4C0000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ctr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ctr">
              <a:spcBef>
                <a:spcPts val="600"/>
              </a:spcBef>
              <a:buClr>
                <a:srgbClr val="4C0000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ctr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ctr">
              <a:spcBef>
                <a:spcPts val="360"/>
              </a:spcBef>
              <a:buClr>
                <a:srgbClr val="4C0000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ctr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ctr">
              <a:spcBef>
                <a:spcPts val="360"/>
              </a:spcBef>
              <a:buClr>
                <a:srgbClr val="4C0000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ctr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3276600" y="292473"/>
            <a:ext cx="5499847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213847" y="4767262"/>
            <a:ext cx="4734112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265459" y="4767262"/>
            <a:ext cx="6857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GB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78" name="Shape 78"/>
          <p:cNvSpPr/>
          <p:nvPr>
            <p:ph idx="2" type="pic"/>
          </p:nvPr>
        </p:nvSpPr>
        <p:spPr>
          <a:xfrm>
            <a:off x="3200400" y="2158253"/>
            <a:ext cx="5646867" cy="960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28600" marR="0" rtl="0" algn="l">
              <a:spcBef>
                <a:spcPts val="18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14300" lvl="1" marL="457200" marR="0" rtl="0" algn="l">
              <a:spcBef>
                <a:spcPts val="60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6858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14300" lvl="3" marL="914400" marR="0" rtl="0" algn="l">
              <a:spcBef>
                <a:spcPts val="60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4300" lvl="4" marL="11430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0650" lvl="5" marL="1377950" marR="0" rtl="0" algn="l">
              <a:spcBef>
                <a:spcPts val="36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17475" lvl="6" marL="1603375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15888" lvl="7" marL="1830388" marR="0" rtl="0" algn="l">
              <a:spcBef>
                <a:spcPts val="36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14300" lvl="8" marL="20574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9" name="Shape 79"/>
          <p:cNvSpPr/>
          <p:nvPr/>
        </p:nvSpPr>
        <p:spPr>
          <a:xfrm>
            <a:off x="268939" y="201215"/>
            <a:ext cx="182879" cy="29151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, Content, and Pictur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269875" y="201215"/>
            <a:ext cx="1645920" cy="1234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Shape 82"/>
          <p:cNvSpPr txBox="1"/>
          <p:nvPr>
            <p:ph type="title"/>
          </p:nvPr>
        </p:nvSpPr>
        <p:spPr>
          <a:xfrm>
            <a:off x="2178423" y="685800"/>
            <a:ext cx="6508377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b="0" i="0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2178423" y="1657350"/>
            <a:ext cx="6508377" cy="29372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spcBef>
                <a:spcPts val="18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14300" lvl="1" marL="457200" marR="0" rtl="0" algn="l">
              <a:spcBef>
                <a:spcPts val="60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6858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14300" lvl="3" marL="914400" marR="0" rtl="0" algn="l">
              <a:spcBef>
                <a:spcPts val="60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4300" lvl="4" marL="11430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0650" lvl="5" marL="1377950" marR="0" rtl="0" algn="l">
              <a:spcBef>
                <a:spcPts val="36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17475" lvl="6" marL="1603375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15888" lvl="7" marL="1830388" marR="0" rtl="0" algn="l">
              <a:spcBef>
                <a:spcPts val="36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14300" lvl="8" marL="20574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x="7212106" y="4767262"/>
            <a:ext cx="1752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x="2178423" y="4767262"/>
            <a:ext cx="4926852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331693" y="270761"/>
            <a:ext cx="506505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GB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87" name="Shape 87"/>
          <p:cNvSpPr/>
          <p:nvPr>
            <p:ph idx="2" type="pic"/>
          </p:nvPr>
        </p:nvSpPr>
        <p:spPr>
          <a:xfrm>
            <a:off x="269875" y="1482538"/>
            <a:ext cx="1645920" cy="34693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28600" marR="0" rtl="0" algn="l">
              <a:spcBef>
                <a:spcPts val="18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14300" lvl="1" marL="457200" marR="0" rtl="0" algn="l">
              <a:spcBef>
                <a:spcPts val="60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6858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14300" lvl="3" marL="914400" marR="0" rtl="0" algn="l">
              <a:spcBef>
                <a:spcPts val="60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4300" lvl="4" marL="11430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0650" lvl="5" marL="1377950" marR="0" rtl="0" algn="l">
              <a:spcBef>
                <a:spcPts val="36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17475" lvl="6" marL="1603375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15888" lvl="7" marL="1830388" marR="0" rtl="0" algn="l">
              <a:spcBef>
                <a:spcPts val="36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14300" lvl="8" marL="20574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7758952" y="201215"/>
            <a:ext cx="1099072" cy="4762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Shape 90"/>
          <p:cNvSpPr txBox="1"/>
          <p:nvPr>
            <p:ph type="title"/>
          </p:nvPr>
        </p:nvSpPr>
        <p:spPr>
          <a:xfrm>
            <a:off x="2209800" y="2571750"/>
            <a:ext cx="4966446" cy="104887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b="0" i="0" sz="4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2209800" y="3618310"/>
            <a:ext cx="4966446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600"/>
              </a:spcBef>
              <a:buClr>
                <a:srgbClr val="4C0000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600"/>
              </a:spcBef>
              <a:buClr>
                <a:srgbClr val="4C0000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4C0000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4C0000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0" type="dt"/>
          </p:nvPr>
        </p:nvSpPr>
        <p:spPr>
          <a:xfrm>
            <a:off x="5562600" y="4767262"/>
            <a:ext cx="1622611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174811" y="4767262"/>
            <a:ext cx="5311588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8256493" y="270761"/>
            <a:ext cx="506505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GB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with Pictur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269875" y="3580279"/>
            <a:ext cx="2971799" cy="138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Shape 97"/>
          <p:cNvSpPr txBox="1"/>
          <p:nvPr>
            <p:ph type="title"/>
          </p:nvPr>
        </p:nvSpPr>
        <p:spPr>
          <a:xfrm>
            <a:off x="3720353" y="2571750"/>
            <a:ext cx="4966446" cy="104887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b="0" i="0" sz="4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720353" y="3618310"/>
            <a:ext cx="4966446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600"/>
              </a:spcBef>
              <a:buClr>
                <a:srgbClr val="4C0000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600"/>
              </a:spcBef>
              <a:buClr>
                <a:srgbClr val="4C0000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4C0000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4C0000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351212" y="4578723"/>
            <a:ext cx="506505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GB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100" name="Shape 100"/>
          <p:cNvSpPr/>
          <p:nvPr>
            <p:ph idx="2" type="pic"/>
          </p:nvPr>
        </p:nvSpPr>
        <p:spPr>
          <a:xfrm>
            <a:off x="269873" y="201215"/>
            <a:ext cx="2971799" cy="3328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28600" marR="0" rtl="0" algn="l">
              <a:spcBef>
                <a:spcPts val="18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14300" lvl="1" marL="457200" marR="0" rtl="0" algn="l">
              <a:spcBef>
                <a:spcPts val="60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6858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14300" lvl="3" marL="914400" marR="0" rtl="0" algn="l">
              <a:spcBef>
                <a:spcPts val="60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4300" lvl="4" marL="11430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0650" lvl="5" marL="1377950" marR="0" rtl="0" algn="l">
              <a:spcBef>
                <a:spcPts val="36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17475" lvl="6" marL="1603375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15888" lvl="7" marL="1830388" marR="0" rtl="0" algn="l">
              <a:spcBef>
                <a:spcPts val="36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14300" lvl="8" marL="20574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8148917" y="201215"/>
            <a:ext cx="718072" cy="1234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Shape 103"/>
          <p:cNvSpPr txBox="1"/>
          <p:nvPr>
            <p:ph type="title"/>
          </p:nvPr>
        </p:nvSpPr>
        <p:spPr>
          <a:xfrm>
            <a:off x="457199" y="685800"/>
            <a:ext cx="7391401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b="0" i="0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457200" y="1660922"/>
            <a:ext cx="3566159" cy="2933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4300" lvl="0" marL="228600" marR="0" rtl="0" algn="l">
              <a:spcBef>
                <a:spcPts val="18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14300" lvl="1" marL="457200" marR="0" rtl="0" algn="l">
              <a:spcBef>
                <a:spcPts val="60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6858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14300" lvl="3" marL="914400" marR="0" rtl="0" algn="l">
              <a:spcBef>
                <a:spcPts val="60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4300" lvl="4" marL="11430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0650" lvl="5" marL="1377950" marR="0" rtl="0" algn="l">
              <a:spcBef>
                <a:spcPts val="36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17475" lvl="6" marL="1603375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15888" lvl="7" marL="1830388" marR="0" rtl="0" algn="l">
              <a:spcBef>
                <a:spcPts val="36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14300" lvl="8" marL="20574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2" type="body"/>
          </p:nvPr>
        </p:nvSpPr>
        <p:spPr>
          <a:xfrm>
            <a:off x="4282439" y="1660922"/>
            <a:ext cx="3566159" cy="2933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4300" lvl="0" marL="228600" marR="0" rtl="0" algn="l">
              <a:spcBef>
                <a:spcPts val="18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14300" lvl="1" marL="457200" marR="0" rtl="0" algn="l">
              <a:spcBef>
                <a:spcPts val="60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6858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14300" lvl="3" marL="914400" marR="0" rtl="0" algn="l">
              <a:spcBef>
                <a:spcPts val="60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4300" lvl="4" marL="11430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0650" lvl="5" marL="1377950" marR="0" rtl="0" algn="l">
              <a:spcBef>
                <a:spcPts val="36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17475" lvl="6" marL="1603375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15888" lvl="7" marL="1830388" marR="0" rtl="0" algn="l">
              <a:spcBef>
                <a:spcPts val="36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14300" lvl="8" marL="20574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0" type="dt"/>
          </p:nvPr>
        </p:nvSpPr>
        <p:spPr>
          <a:xfrm>
            <a:off x="7198659" y="4767262"/>
            <a:ext cx="1752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1" type="ftr"/>
          </p:nvPr>
        </p:nvSpPr>
        <p:spPr>
          <a:xfrm>
            <a:off x="174811" y="4767262"/>
            <a:ext cx="6007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8256493" y="270761"/>
            <a:ext cx="506505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GB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8148917" y="201215"/>
            <a:ext cx="718072" cy="1234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Shape 111"/>
          <p:cNvSpPr txBox="1"/>
          <p:nvPr>
            <p:ph type="title"/>
          </p:nvPr>
        </p:nvSpPr>
        <p:spPr>
          <a:xfrm>
            <a:off x="457199" y="685800"/>
            <a:ext cx="7388352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b="0" i="0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457200" y="1540599"/>
            <a:ext cx="3566159" cy="47982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600"/>
              </a:spcBef>
              <a:buClr>
                <a:srgbClr val="4C0000"/>
              </a:buClr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600"/>
              </a:spcBef>
              <a:buClr>
                <a:srgbClr val="4C0000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buClr>
                <a:srgbClr val="4C0000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buClr>
                <a:srgbClr val="4C0000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2" type="body"/>
          </p:nvPr>
        </p:nvSpPr>
        <p:spPr>
          <a:xfrm>
            <a:off x="457200" y="2017058"/>
            <a:ext cx="3566159" cy="25775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4300" lvl="0" marL="228600" marR="0" rtl="0" algn="l">
              <a:spcBef>
                <a:spcPts val="18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14300" lvl="1" marL="457200" marR="0" rtl="0" algn="l">
              <a:spcBef>
                <a:spcPts val="60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6858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14300" lvl="3" marL="914400" marR="0" rtl="0" algn="l">
              <a:spcBef>
                <a:spcPts val="60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4300" lvl="4" marL="11430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33350" lvl="5" marL="1377950" marR="0" rtl="0" algn="l">
              <a:spcBef>
                <a:spcPts val="32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30175" lvl="6" marL="1603375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8588" lvl="7" marL="1830388" marR="0" rtl="0" algn="l">
              <a:spcBef>
                <a:spcPts val="32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205740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3" type="body"/>
          </p:nvPr>
        </p:nvSpPr>
        <p:spPr>
          <a:xfrm>
            <a:off x="4279391" y="1540599"/>
            <a:ext cx="3566159" cy="47982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600"/>
              </a:spcBef>
              <a:buClr>
                <a:srgbClr val="4C0000"/>
              </a:buClr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600"/>
              </a:spcBef>
              <a:buClr>
                <a:srgbClr val="4C0000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buClr>
                <a:srgbClr val="4C0000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buClr>
                <a:srgbClr val="4C0000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4" type="body"/>
          </p:nvPr>
        </p:nvSpPr>
        <p:spPr>
          <a:xfrm>
            <a:off x="4279391" y="2017058"/>
            <a:ext cx="3566159" cy="25775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4300" lvl="0" marL="228600" marR="0" rtl="0" algn="l">
              <a:spcBef>
                <a:spcPts val="18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14300" lvl="1" marL="457200" marR="0" rtl="0" algn="l">
              <a:spcBef>
                <a:spcPts val="60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6858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14300" lvl="3" marL="914400" marR="0" rtl="0" algn="l">
              <a:spcBef>
                <a:spcPts val="60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4300" lvl="4" marL="11430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33350" lvl="5" marL="1377950" marR="0" rtl="0" algn="l">
              <a:spcBef>
                <a:spcPts val="32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30175" lvl="6" marL="1603375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8588" lvl="7" marL="1830388" marR="0" rtl="0" algn="l">
              <a:spcBef>
                <a:spcPts val="32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2057400" marR="0" rtl="0" algn="l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7198659" y="4767262"/>
            <a:ext cx="1752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174811" y="4767262"/>
            <a:ext cx="6007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8256493" y="270761"/>
            <a:ext cx="506505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GB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 Content, Top and Bottom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8148917" y="201215"/>
            <a:ext cx="718072" cy="1234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Shape 121"/>
          <p:cNvSpPr txBox="1"/>
          <p:nvPr>
            <p:ph type="title"/>
          </p:nvPr>
        </p:nvSpPr>
        <p:spPr>
          <a:xfrm>
            <a:off x="457199" y="685800"/>
            <a:ext cx="7391401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b="0" i="0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457199" y="1660921"/>
            <a:ext cx="7396162" cy="14401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4300" lvl="0" marL="228600" marR="0" rtl="0" algn="l">
              <a:spcBef>
                <a:spcPts val="18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14300" lvl="1" marL="457200" marR="0" rtl="0" algn="l">
              <a:spcBef>
                <a:spcPts val="60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6858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14300" lvl="3" marL="914400" marR="0" rtl="0" algn="l">
              <a:spcBef>
                <a:spcPts val="60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4300" lvl="4" marL="11430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0650" lvl="5" marL="1377950" marR="0" rtl="0" algn="l">
              <a:spcBef>
                <a:spcPts val="36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17475" lvl="6" marL="1603375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15888" lvl="7" marL="1830388" marR="0" rtl="0" algn="l">
              <a:spcBef>
                <a:spcPts val="36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14300" lvl="8" marL="20574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0" type="dt"/>
          </p:nvPr>
        </p:nvSpPr>
        <p:spPr>
          <a:xfrm>
            <a:off x="7198659" y="4767262"/>
            <a:ext cx="1752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1" type="ftr"/>
          </p:nvPr>
        </p:nvSpPr>
        <p:spPr>
          <a:xfrm>
            <a:off x="174811" y="4767262"/>
            <a:ext cx="6007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8256493" y="270761"/>
            <a:ext cx="506505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GB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126" name="Shape 126"/>
          <p:cNvSpPr txBox="1"/>
          <p:nvPr>
            <p:ph idx="2" type="body"/>
          </p:nvPr>
        </p:nvSpPr>
        <p:spPr>
          <a:xfrm>
            <a:off x="457199" y="3168729"/>
            <a:ext cx="7396162" cy="14401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4300" lvl="0" marL="228600" marR="0" rtl="0" algn="l">
              <a:spcBef>
                <a:spcPts val="18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14300" lvl="1" marL="457200" marR="0" rtl="0" algn="l">
              <a:spcBef>
                <a:spcPts val="60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6858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14300" lvl="3" marL="914400" marR="0" rtl="0" algn="l">
              <a:spcBef>
                <a:spcPts val="60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4300" lvl="4" marL="11430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0650" lvl="5" marL="1377950" marR="0" rtl="0" algn="l">
              <a:spcBef>
                <a:spcPts val="36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17475" lvl="6" marL="1603375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15888" lvl="7" marL="1830388" marR="0" rtl="0" algn="l">
              <a:spcBef>
                <a:spcPts val="36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14300" lvl="8" marL="20574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Conten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8148917" y="201215"/>
            <a:ext cx="718072" cy="1234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Shape 129"/>
          <p:cNvSpPr txBox="1"/>
          <p:nvPr>
            <p:ph type="title"/>
          </p:nvPr>
        </p:nvSpPr>
        <p:spPr>
          <a:xfrm>
            <a:off x="457199" y="685800"/>
            <a:ext cx="7391401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b="0" i="0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4282439" y="1660921"/>
            <a:ext cx="3566159" cy="14401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4300" lvl="0" marL="228600" marR="0" rtl="0" algn="l">
              <a:spcBef>
                <a:spcPts val="18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14300" lvl="1" marL="457200" marR="0" rtl="0" algn="l">
              <a:spcBef>
                <a:spcPts val="60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6858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14300" lvl="3" marL="914400" marR="0" rtl="0" algn="l">
              <a:spcBef>
                <a:spcPts val="60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4300" lvl="4" marL="11430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0650" lvl="5" marL="1377950" marR="0" rtl="0" algn="l">
              <a:spcBef>
                <a:spcPts val="36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17475" lvl="6" marL="1603375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15888" lvl="7" marL="1830388" marR="0" rtl="0" algn="l">
              <a:spcBef>
                <a:spcPts val="36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14300" lvl="8" marL="20574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0" type="dt"/>
          </p:nvPr>
        </p:nvSpPr>
        <p:spPr>
          <a:xfrm>
            <a:off x="7198659" y="4767262"/>
            <a:ext cx="1752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1" type="ftr"/>
          </p:nvPr>
        </p:nvSpPr>
        <p:spPr>
          <a:xfrm>
            <a:off x="174811" y="4767262"/>
            <a:ext cx="6007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8256493" y="270761"/>
            <a:ext cx="506505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GB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134" name="Shape 134"/>
          <p:cNvSpPr txBox="1"/>
          <p:nvPr>
            <p:ph idx="2" type="body"/>
          </p:nvPr>
        </p:nvSpPr>
        <p:spPr>
          <a:xfrm>
            <a:off x="4282439" y="3168729"/>
            <a:ext cx="3566159" cy="14401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4300" lvl="0" marL="228600" marR="0" rtl="0" algn="l">
              <a:spcBef>
                <a:spcPts val="18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14300" lvl="1" marL="457200" marR="0" rtl="0" algn="l">
              <a:spcBef>
                <a:spcPts val="60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6858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14300" lvl="3" marL="914400" marR="0" rtl="0" algn="l">
              <a:spcBef>
                <a:spcPts val="60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4300" lvl="4" marL="11430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0650" lvl="5" marL="1377950" marR="0" rtl="0" algn="l">
              <a:spcBef>
                <a:spcPts val="36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17475" lvl="6" marL="1603375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15888" lvl="7" marL="1830388" marR="0" rtl="0" algn="l">
              <a:spcBef>
                <a:spcPts val="36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14300" lvl="8" marL="20574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3" type="body"/>
          </p:nvPr>
        </p:nvSpPr>
        <p:spPr>
          <a:xfrm>
            <a:off x="457200" y="1660922"/>
            <a:ext cx="3566159" cy="2933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4300" lvl="0" marL="228600" marR="0" rtl="0" algn="l">
              <a:spcBef>
                <a:spcPts val="18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14300" lvl="1" marL="457200" marR="0" rtl="0" algn="l">
              <a:spcBef>
                <a:spcPts val="60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6858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14300" lvl="3" marL="914400" marR="0" rtl="0" algn="l">
              <a:spcBef>
                <a:spcPts val="60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4300" lvl="4" marL="11430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0650" lvl="5" marL="1377950" marR="0" rtl="0" algn="l">
              <a:spcBef>
                <a:spcPts val="36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17475" lvl="6" marL="1603375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15888" lvl="7" marL="1830388" marR="0" rtl="0" algn="l">
              <a:spcBef>
                <a:spcPts val="36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14300" lvl="8" marL="20574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4 Conten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8148917" y="201215"/>
            <a:ext cx="718072" cy="1234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Shape 138"/>
          <p:cNvSpPr txBox="1"/>
          <p:nvPr>
            <p:ph type="title"/>
          </p:nvPr>
        </p:nvSpPr>
        <p:spPr>
          <a:xfrm>
            <a:off x="457199" y="685800"/>
            <a:ext cx="7391401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b="0" i="0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4282439" y="1660921"/>
            <a:ext cx="3566159" cy="14401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4300" lvl="0" marL="228600" marR="0" rtl="0" algn="l">
              <a:spcBef>
                <a:spcPts val="18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14300" lvl="1" marL="457200" marR="0" rtl="0" algn="l">
              <a:spcBef>
                <a:spcPts val="60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6858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14300" lvl="3" marL="914400" marR="0" rtl="0" algn="l">
              <a:spcBef>
                <a:spcPts val="60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4300" lvl="4" marL="11430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0650" lvl="5" marL="1377950" marR="0" rtl="0" algn="l">
              <a:spcBef>
                <a:spcPts val="36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17475" lvl="6" marL="1603375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15888" lvl="7" marL="1830388" marR="0" rtl="0" algn="l">
              <a:spcBef>
                <a:spcPts val="36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14300" lvl="8" marL="20574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0" type="dt"/>
          </p:nvPr>
        </p:nvSpPr>
        <p:spPr>
          <a:xfrm>
            <a:off x="7198659" y="4767262"/>
            <a:ext cx="1752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1" type="ftr"/>
          </p:nvPr>
        </p:nvSpPr>
        <p:spPr>
          <a:xfrm>
            <a:off x="174811" y="4767262"/>
            <a:ext cx="6007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8256493" y="270761"/>
            <a:ext cx="506505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GB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143" name="Shape 143"/>
          <p:cNvSpPr txBox="1"/>
          <p:nvPr>
            <p:ph idx="2" type="body"/>
          </p:nvPr>
        </p:nvSpPr>
        <p:spPr>
          <a:xfrm>
            <a:off x="4282439" y="3168729"/>
            <a:ext cx="3566159" cy="14401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4300" lvl="0" marL="228600" marR="0" rtl="0" algn="l">
              <a:spcBef>
                <a:spcPts val="18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14300" lvl="1" marL="457200" marR="0" rtl="0" algn="l">
              <a:spcBef>
                <a:spcPts val="60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6858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14300" lvl="3" marL="914400" marR="0" rtl="0" algn="l">
              <a:spcBef>
                <a:spcPts val="60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4300" lvl="4" marL="11430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0650" lvl="5" marL="1377950" marR="0" rtl="0" algn="l">
              <a:spcBef>
                <a:spcPts val="36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17475" lvl="6" marL="1603375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15888" lvl="7" marL="1830388" marR="0" rtl="0" algn="l">
              <a:spcBef>
                <a:spcPts val="36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14300" lvl="8" marL="20574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3" type="body"/>
          </p:nvPr>
        </p:nvSpPr>
        <p:spPr>
          <a:xfrm>
            <a:off x="457200" y="1660921"/>
            <a:ext cx="3566159" cy="14401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4300" lvl="0" marL="228600" marR="0" rtl="0" algn="l">
              <a:spcBef>
                <a:spcPts val="18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14300" lvl="1" marL="457200" marR="0" rtl="0" algn="l">
              <a:spcBef>
                <a:spcPts val="60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6858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14300" lvl="3" marL="914400" marR="0" rtl="0" algn="l">
              <a:spcBef>
                <a:spcPts val="60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4300" lvl="4" marL="11430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0650" lvl="5" marL="1377950" marR="0" rtl="0" algn="l">
              <a:spcBef>
                <a:spcPts val="36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17475" lvl="6" marL="1603375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15888" lvl="7" marL="1830388" marR="0" rtl="0" algn="l">
              <a:spcBef>
                <a:spcPts val="36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14300" lvl="8" marL="20574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4" type="body"/>
          </p:nvPr>
        </p:nvSpPr>
        <p:spPr>
          <a:xfrm>
            <a:off x="457200" y="3168729"/>
            <a:ext cx="3566159" cy="14401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4300" lvl="0" marL="228600" marR="0" rtl="0" algn="l">
              <a:spcBef>
                <a:spcPts val="18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14300" lvl="1" marL="457200" marR="0" rtl="0" algn="l">
              <a:spcBef>
                <a:spcPts val="60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6858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14300" lvl="3" marL="914400" marR="0" rtl="0" algn="l">
              <a:spcBef>
                <a:spcPts val="60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4300" lvl="4" marL="11430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0650" lvl="5" marL="1377950" marR="0" rtl="0" algn="l">
              <a:spcBef>
                <a:spcPts val="36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17475" lvl="6" marL="1603375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15888" lvl="7" marL="1830388" marR="0" rtl="0" algn="l">
              <a:spcBef>
                <a:spcPts val="36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14300" lvl="8" marL="20574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8148917" y="201215"/>
            <a:ext cx="718072" cy="1234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Shape 148"/>
          <p:cNvSpPr txBox="1"/>
          <p:nvPr>
            <p:ph type="title"/>
          </p:nvPr>
        </p:nvSpPr>
        <p:spPr>
          <a:xfrm>
            <a:off x="457199" y="685800"/>
            <a:ext cx="6508377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b="0" i="0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9" name="Shape 149"/>
          <p:cNvSpPr txBox="1"/>
          <p:nvPr>
            <p:ph idx="10" type="dt"/>
          </p:nvPr>
        </p:nvSpPr>
        <p:spPr>
          <a:xfrm>
            <a:off x="7198659" y="4767262"/>
            <a:ext cx="1752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1" type="ftr"/>
          </p:nvPr>
        </p:nvSpPr>
        <p:spPr>
          <a:xfrm>
            <a:off x="174811" y="4767262"/>
            <a:ext cx="6007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x="8256493" y="270761"/>
            <a:ext cx="506505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GB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8148917" y="201215"/>
            <a:ext cx="718072" cy="4251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4" name="Shape 154"/>
          <p:cNvSpPr txBox="1"/>
          <p:nvPr>
            <p:ph idx="10" type="dt"/>
          </p:nvPr>
        </p:nvSpPr>
        <p:spPr>
          <a:xfrm>
            <a:off x="7198659" y="4767262"/>
            <a:ext cx="1752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1" type="ftr"/>
          </p:nvPr>
        </p:nvSpPr>
        <p:spPr>
          <a:xfrm>
            <a:off x="174811" y="4767262"/>
            <a:ext cx="6007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8256493" y="270761"/>
            <a:ext cx="506505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GB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8148917" y="201215"/>
            <a:ext cx="718072" cy="4251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" name="Shape 159"/>
          <p:cNvSpPr txBox="1"/>
          <p:nvPr>
            <p:ph type="title"/>
          </p:nvPr>
        </p:nvSpPr>
        <p:spPr>
          <a:xfrm>
            <a:off x="457199" y="746311"/>
            <a:ext cx="3566159" cy="77656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b="0" i="0" sz="2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4762051" y="742950"/>
            <a:ext cx="3566159" cy="38516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4300" lvl="0" marL="228600" marR="0" rtl="0" algn="l">
              <a:spcBef>
                <a:spcPts val="18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14300" lvl="1" marL="457200" marR="0" rtl="0" algn="l">
              <a:spcBef>
                <a:spcPts val="60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6858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14300" lvl="3" marL="914400" marR="0" rtl="0" algn="l">
              <a:spcBef>
                <a:spcPts val="60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4300" lvl="4" marL="11430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0650" lvl="5" marL="1377950" marR="0" rtl="0" algn="l">
              <a:spcBef>
                <a:spcPts val="36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17475" lvl="6" marL="1603375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15888" lvl="7" marL="1830388" marR="0" rtl="0" algn="l">
              <a:spcBef>
                <a:spcPts val="36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14300" lvl="8" marL="20574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2" type="body"/>
          </p:nvPr>
        </p:nvSpPr>
        <p:spPr>
          <a:xfrm>
            <a:off x="457199" y="1543050"/>
            <a:ext cx="3566159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600"/>
              </a:spcBef>
              <a:buClr>
                <a:srgbClr val="4C0000"/>
              </a:buClr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600"/>
              </a:spcBef>
              <a:buClr>
                <a:srgbClr val="4C0000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buClr>
                <a:srgbClr val="4C0000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buClr>
                <a:srgbClr val="4C0000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0" type="dt"/>
          </p:nvPr>
        </p:nvSpPr>
        <p:spPr>
          <a:xfrm>
            <a:off x="7198659" y="4767262"/>
            <a:ext cx="1752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1" type="ftr"/>
          </p:nvPr>
        </p:nvSpPr>
        <p:spPr>
          <a:xfrm>
            <a:off x="174811" y="4767262"/>
            <a:ext cx="6007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x="8256493" y="270761"/>
            <a:ext cx="506505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GB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icture with Caption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4746810" y="201215"/>
            <a:ext cx="4114800" cy="4251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Shape 167"/>
          <p:cNvSpPr txBox="1"/>
          <p:nvPr>
            <p:ph type="title"/>
          </p:nvPr>
        </p:nvSpPr>
        <p:spPr>
          <a:xfrm>
            <a:off x="457199" y="746311"/>
            <a:ext cx="3566159" cy="77656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b="0" i="0" sz="2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457199" y="1543050"/>
            <a:ext cx="3566159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600"/>
              </a:spcBef>
              <a:buClr>
                <a:srgbClr val="4C0000"/>
              </a:buClr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600"/>
              </a:spcBef>
              <a:buClr>
                <a:srgbClr val="4C0000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buClr>
                <a:srgbClr val="4C0000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buClr>
                <a:srgbClr val="4C0000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0" type="dt"/>
          </p:nvPr>
        </p:nvSpPr>
        <p:spPr>
          <a:xfrm>
            <a:off x="161365" y="4593010"/>
            <a:ext cx="1752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11" type="ftr"/>
          </p:nvPr>
        </p:nvSpPr>
        <p:spPr>
          <a:xfrm>
            <a:off x="174811" y="4767262"/>
            <a:ext cx="3863787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1" name="Shape 171"/>
          <p:cNvSpPr txBox="1"/>
          <p:nvPr>
            <p:ph idx="12" type="sldNum"/>
          </p:nvPr>
        </p:nvSpPr>
        <p:spPr>
          <a:xfrm>
            <a:off x="8256493" y="270761"/>
            <a:ext cx="506505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GB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172" name="Shape 172"/>
          <p:cNvSpPr/>
          <p:nvPr>
            <p:ph idx="2" type="pic"/>
          </p:nvPr>
        </p:nvSpPr>
        <p:spPr>
          <a:xfrm>
            <a:off x="4760257" y="742950"/>
            <a:ext cx="4096512" cy="42088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28600" marR="0" rtl="0" algn="l">
              <a:spcBef>
                <a:spcPts val="18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14300" lvl="1" marL="457200" marR="0" rtl="0" algn="l">
              <a:spcBef>
                <a:spcPts val="60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6858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14300" lvl="3" marL="914400" marR="0" rtl="0" algn="l">
              <a:spcBef>
                <a:spcPts val="60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4300" lvl="4" marL="11430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0650" lvl="5" marL="1377950" marR="0" rtl="0" algn="l">
              <a:spcBef>
                <a:spcPts val="36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17475" lvl="6" marL="1603375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15888" lvl="7" marL="1830388" marR="0" rtl="0" algn="l">
              <a:spcBef>
                <a:spcPts val="36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14300" lvl="8" marL="20574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above Caption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7216775" y="201215"/>
            <a:ext cx="1639456" cy="2729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Shape 175"/>
          <p:cNvSpPr txBox="1"/>
          <p:nvPr>
            <p:ph type="title"/>
          </p:nvPr>
        </p:nvSpPr>
        <p:spPr>
          <a:xfrm>
            <a:off x="458787" y="3200400"/>
            <a:ext cx="6476999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b="0" i="0" sz="2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6" name="Shape 176"/>
          <p:cNvSpPr/>
          <p:nvPr>
            <p:ph idx="2" type="pic"/>
          </p:nvPr>
        </p:nvSpPr>
        <p:spPr>
          <a:xfrm>
            <a:off x="269873" y="201215"/>
            <a:ext cx="6858000" cy="27294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800"/>
              </a:spcBef>
              <a:buClr>
                <a:schemeClr val="accent1"/>
              </a:buClr>
              <a:buFont typeface="Noto Sans Symbols"/>
              <a:buNone/>
              <a:defRPr b="0" i="0" sz="3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600"/>
              </a:spcBef>
              <a:buClr>
                <a:srgbClr val="4C0000"/>
              </a:buClr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600"/>
              </a:spcBef>
              <a:buClr>
                <a:srgbClr val="4C0000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400"/>
              </a:spcBef>
              <a:buClr>
                <a:srgbClr val="4C0000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400"/>
              </a:spcBef>
              <a:buClr>
                <a:srgbClr val="4C0000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458787" y="3630705"/>
            <a:ext cx="6475411" cy="9782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600"/>
              </a:spcBef>
              <a:buClr>
                <a:srgbClr val="4C0000"/>
              </a:buClr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600"/>
              </a:spcBef>
              <a:buClr>
                <a:srgbClr val="4C0000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buClr>
                <a:srgbClr val="4C0000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buClr>
                <a:srgbClr val="4C0000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8" name="Shape 178"/>
          <p:cNvSpPr txBox="1"/>
          <p:nvPr>
            <p:ph idx="10" type="dt"/>
          </p:nvPr>
        </p:nvSpPr>
        <p:spPr>
          <a:xfrm>
            <a:off x="7198659" y="4767262"/>
            <a:ext cx="1752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9" name="Shape 179"/>
          <p:cNvSpPr txBox="1"/>
          <p:nvPr>
            <p:ph idx="11" type="ftr"/>
          </p:nvPr>
        </p:nvSpPr>
        <p:spPr>
          <a:xfrm>
            <a:off x="174811" y="4767262"/>
            <a:ext cx="6007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0" name="Shape 180"/>
          <p:cNvSpPr txBox="1"/>
          <p:nvPr>
            <p:ph idx="12" type="sldNum"/>
          </p:nvPr>
        </p:nvSpPr>
        <p:spPr>
          <a:xfrm>
            <a:off x="8256493" y="270761"/>
            <a:ext cx="506505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GB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4 Pictures with Caption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8135471" y="201215"/>
            <a:ext cx="720761" cy="2729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Shape 183"/>
          <p:cNvSpPr txBox="1"/>
          <p:nvPr>
            <p:ph type="title"/>
          </p:nvPr>
        </p:nvSpPr>
        <p:spPr>
          <a:xfrm>
            <a:off x="458787" y="3200400"/>
            <a:ext cx="6476999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b="0" i="0" sz="2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4" name="Shape 184"/>
          <p:cNvSpPr/>
          <p:nvPr>
            <p:ph idx="2" type="pic"/>
          </p:nvPr>
        </p:nvSpPr>
        <p:spPr>
          <a:xfrm>
            <a:off x="269873" y="201215"/>
            <a:ext cx="3006725" cy="27294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800"/>
              </a:spcBef>
              <a:buClr>
                <a:schemeClr val="accent1"/>
              </a:buClr>
              <a:buFont typeface="Noto Sans Symbols"/>
              <a:buNone/>
              <a:defRPr b="0" i="0" sz="3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600"/>
              </a:spcBef>
              <a:buClr>
                <a:srgbClr val="4C0000"/>
              </a:buClr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600"/>
              </a:spcBef>
              <a:buClr>
                <a:srgbClr val="4C0000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400"/>
              </a:spcBef>
              <a:buClr>
                <a:srgbClr val="4C0000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400"/>
              </a:spcBef>
              <a:buClr>
                <a:srgbClr val="4C0000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458787" y="3630705"/>
            <a:ext cx="6475411" cy="9782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600"/>
              </a:spcBef>
              <a:buClr>
                <a:srgbClr val="4C0000"/>
              </a:buClr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600"/>
              </a:spcBef>
              <a:buClr>
                <a:srgbClr val="4C0000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buClr>
                <a:srgbClr val="4C0000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buClr>
                <a:srgbClr val="4C0000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6" name="Shape 186"/>
          <p:cNvSpPr txBox="1"/>
          <p:nvPr>
            <p:ph idx="10" type="dt"/>
          </p:nvPr>
        </p:nvSpPr>
        <p:spPr>
          <a:xfrm>
            <a:off x="7198659" y="4767262"/>
            <a:ext cx="1752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7" name="Shape 187"/>
          <p:cNvSpPr txBox="1"/>
          <p:nvPr>
            <p:ph idx="11" type="ftr"/>
          </p:nvPr>
        </p:nvSpPr>
        <p:spPr>
          <a:xfrm>
            <a:off x="174811" y="4767262"/>
            <a:ext cx="6007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8" name="Shape 188"/>
          <p:cNvSpPr txBox="1"/>
          <p:nvPr>
            <p:ph idx="12" type="sldNum"/>
          </p:nvPr>
        </p:nvSpPr>
        <p:spPr>
          <a:xfrm>
            <a:off x="8256493" y="270761"/>
            <a:ext cx="506505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GB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189" name="Shape 189"/>
          <p:cNvSpPr/>
          <p:nvPr>
            <p:ph idx="3" type="pic"/>
          </p:nvPr>
        </p:nvSpPr>
        <p:spPr>
          <a:xfrm>
            <a:off x="3352800" y="201215"/>
            <a:ext cx="4701987" cy="13317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800"/>
              </a:spcBef>
              <a:buClr>
                <a:schemeClr val="accent1"/>
              </a:buClr>
              <a:buFont typeface="Noto Sans Symbols"/>
              <a:buNone/>
              <a:defRPr b="0" i="0" sz="3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600"/>
              </a:spcBef>
              <a:buClr>
                <a:srgbClr val="4C0000"/>
              </a:buClr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600"/>
              </a:spcBef>
              <a:buClr>
                <a:srgbClr val="4C0000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400"/>
              </a:spcBef>
              <a:buClr>
                <a:srgbClr val="4C0000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400"/>
              </a:spcBef>
              <a:buClr>
                <a:srgbClr val="4C0000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0" name="Shape 190"/>
          <p:cNvSpPr/>
          <p:nvPr>
            <p:ph idx="4" type="pic"/>
          </p:nvPr>
        </p:nvSpPr>
        <p:spPr>
          <a:xfrm>
            <a:off x="3352800" y="1598951"/>
            <a:ext cx="2304288" cy="13317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800"/>
              </a:spcBef>
              <a:buClr>
                <a:schemeClr val="accent1"/>
              </a:buClr>
              <a:buFont typeface="Noto Sans Symbols"/>
              <a:buNone/>
              <a:defRPr b="0" i="0" sz="3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600"/>
              </a:spcBef>
              <a:buClr>
                <a:srgbClr val="4C0000"/>
              </a:buClr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600"/>
              </a:spcBef>
              <a:buClr>
                <a:srgbClr val="4C0000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400"/>
              </a:spcBef>
              <a:buClr>
                <a:srgbClr val="4C0000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400"/>
              </a:spcBef>
              <a:buClr>
                <a:srgbClr val="4C0000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1" name="Shape 191"/>
          <p:cNvSpPr/>
          <p:nvPr>
            <p:ph idx="5" type="pic"/>
          </p:nvPr>
        </p:nvSpPr>
        <p:spPr>
          <a:xfrm>
            <a:off x="5750500" y="1598951"/>
            <a:ext cx="2304288" cy="13317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800"/>
              </a:spcBef>
              <a:buClr>
                <a:schemeClr val="accent1"/>
              </a:buClr>
              <a:buFont typeface="Noto Sans Symbols"/>
              <a:buNone/>
              <a:defRPr b="0" i="0" sz="3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600"/>
              </a:spcBef>
              <a:buClr>
                <a:srgbClr val="4C0000"/>
              </a:buClr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600"/>
              </a:spcBef>
              <a:buClr>
                <a:srgbClr val="4C0000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400"/>
              </a:spcBef>
              <a:buClr>
                <a:srgbClr val="4C0000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400"/>
              </a:spcBef>
              <a:buClr>
                <a:srgbClr val="4C0000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7212106" y="201215"/>
            <a:ext cx="1645920" cy="1234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Shape 194"/>
          <p:cNvSpPr txBox="1"/>
          <p:nvPr>
            <p:ph type="title"/>
          </p:nvPr>
        </p:nvSpPr>
        <p:spPr>
          <a:xfrm>
            <a:off x="457199" y="685800"/>
            <a:ext cx="6508377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b="0" i="0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 rot="5400000">
            <a:off x="2242750" y="-128202"/>
            <a:ext cx="2937272" cy="650837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spcBef>
                <a:spcPts val="18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14300" lvl="1" marL="457200" marR="0" rtl="0" algn="l">
              <a:spcBef>
                <a:spcPts val="60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6858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14300" lvl="3" marL="914400" marR="0" rtl="0" algn="l">
              <a:spcBef>
                <a:spcPts val="60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4300" lvl="4" marL="11430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0650" lvl="5" marL="1377950" marR="0" rtl="0" algn="l">
              <a:spcBef>
                <a:spcPts val="36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17475" lvl="6" marL="1603375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15888" lvl="7" marL="1830388" marR="0" rtl="0" algn="l">
              <a:spcBef>
                <a:spcPts val="36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14300" lvl="8" marL="20574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6" name="Shape 196"/>
          <p:cNvSpPr txBox="1"/>
          <p:nvPr>
            <p:ph idx="10" type="dt"/>
          </p:nvPr>
        </p:nvSpPr>
        <p:spPr>
          <a:xfrm>
            <a:off x="7198659" y="4767262"/>
            <a:ext cx="1752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7" name="Shape 197"/>
          <p:cNvSpPr txBox="1"/>
          <p:nvPr>
            <p:ph idx="11" type="ftr"/>
          </p:nvPr>
        </p:nvSpPr>
        <p:spPr>
          <a:xfrm>
            <a:off x="174811" y="4767262"/>
            <a:ext cx="6007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8" name="Shape 198"/>
          <p:cNvSpPr txBox="1"/>
          <p:nvPr>
            <p:ph idx="12" type="sldNum"/>
          </p:nvPr>
        </p:nvSpPr>
        <p:spPr>
          <a:xfrm>
            <a:off x="8256493" y="270761"/>
            <a:ext cx="506505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GB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8148917" y="201215"/>
            <a:ext cx="718072" cy="4251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Shape 201"/>
          <p:cNvSpPr txBox="1"/>
          <p:nvPr>
            <p:ph type="title"/>
          </p:nvPr>
        </p:nvSpPr>
        <p:spPr>
          <a:xfrm rot="5400000">
            <a:off x="6295919" y="2024447"/>
            <a:ext cx="3818054" cy="13222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b="0" i="0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 rot="5400000">
            <a:off x="1550929" y="-317160"/>
            <a:ext cx="3832341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spcBef>
                <a:spcPts val="18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14300" lvl="1" marL="457200" marR="0" rtl="0" algn="l">
              <a:spcBef>
                <a:spcPts val="60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6858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14300" lvl="3" marL="914400" marR="0" rtl="0" algn="l">
              <a:spcBef>
                <a:spcPts val="60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4300" lvl="4" marL="11430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0650" lvl="5" marL="1377950" marR="0" rtl="0" algn="l">
              <a:spcBef>
                <a:spcPts val="36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17475" lvl="6" marL="1603375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15888" lvl="7" marL="1830388" marR="0" rtl="0" algn="l">
              <a:spcBef>
                <a:spcPts val="36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14300" lvl="8" marL="20574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3" name="Shape 203"/>
          <p:cNvSpPr txBox="1"/>
          <p:nvPr>
            <p:ph idx="10" type="dt"/>
          </p:nvPr>
        </p:nvSpPr>
        <p:spPr>
          <a:xfrm>
            <a:off x="7198659" y="4767262"/>
            <a:ext cx="1752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4" name="Shape 204"/>
          <p:cNvSpPr txBox="1"/>
          <p:nvPr>
            <p:ph idx="11" type="ftr"/>
          </p:nvPr>
        </p:nvSpPr>
        <p:spPr>
          <a:xfrm>
            <a:off x="174811" y="4767262"/>
            <a:ext cx="6007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5" name="Shape 205"/>
          <p:cNvSpPr txBox="1"/>
          <p:nvPr>
            <p:ph idx="12" type="sldNum"/>
          </p:nvPr>
        </p:nvSpPr>
        <p:spPr>
          <a:xfrm>
            <a:off x="8256493" y="270761"/>
            <a:ext cx="506505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GB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theme" Target="../theme/theme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199" y="685800"/>
            <a:ext cx="6508377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Font typeface="Century Gothic"/>
              <a:buNone/>
              <a:defRPr b="0" i="0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199" y="1657350"/>
            <a:ext cx="6508377" cy="29372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spcBef>
                <a:spcPts val="18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14300" lvl="1" marL="457200" marR="0" rtl="0" algn="l">
              <a:spcBef>
                <a:spcPts val="60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14300" lvl="2" marL="6858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14300" lvl="3" marL="914400" marR="0" rtl="0" algn="l">
              <a:spcBef>
                <a:spcPts val="60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4300" lvl="4" marL="11430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0650" lvl="5" marL="1377950" marR="0" rtl="0" algn="l">
              <a:spcBef>
                <a:spcPts val="36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17475" lvl="6" marL="1603375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15888" lvl="7" marL="1830388" marR="0" rtl="0" algn="l">
              <a:spcBef>
                <a:spcPts val="360"/>
              </a:spcBef>
              <a:buClr>
                <a:srgbClr val="4C0000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14300" lvl="8" marL="2057400" marR="0" rtl="0" algn="l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7198659" y="4767262"/>
            <a:ext cx="17526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174811" y="4767262"/>
            <a:ext cx="6007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84848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256493" y="270761"/>
            <a:ext cx="506505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GB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youtube.com/v/AuGjK0kYBOc" TargetMode="External"/><Relationship Id="rId4" Type="http://schemas.openxmlformats.org/officeDocument/2006/relationships/image" Target="../media/image0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youtube.com/v/bq2_wSsDwkQ" TargetMode="External"/><Relationship Id="rId4" Type="http://schemas.openxmlformats.org/officeDocument/2006/relationships/image" Target="../media/image0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2.png"/><Relationship Id="rId4" Type="http://schemas.openxmlformats.org/officeDocument/2006/relationships/image" Target="../media/image0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news-explorer.mybluemix.net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ctrTitle"/>
          </p:nvPr>
        </p:nvSpPr>
        <p:spPr>
          <a:xfrm>
            <a:off x="3200400" y="3965420"/>
            <a:ext cx="5458968" cy="10802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b="0" i="0" lang="en-GB" sz="414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Future of Journalism and Media Regulation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457199" y="316475"/>
            <a:ext cx="65085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Harm and Offence</a:t>
            </a:r>
          </a:p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457199" y="1657350"/>
            <a:ext cx="6508500" cy="29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lnSpc>
                <a:spcPct val="80000"/>
              </a:lnSpc>
              <a:spcBef>
                <a:spcPts val="0"/>
              </a:spcBef>
            </a:pPr>
            <a:r>
              <a:rPr lang="en-GB"/>
              <a:t>When is it appropriate to censor something when the material is potentially harmful or offensive?</a:t>
            </a:r>
          </a:p>
          <a:p>
            <a:pPr lvl="1" rtl="0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GB" sz="1400"/>
              <a:t>What should journalists’ duties be regarding these matters?</a:t>
            </a:r>
          </a:p>
          <a:p>
            <a:pPr indent="0" lvl="0" marL="228600" rtl="0">
              <a:lnSpc>
                <a:spcPct val="80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228600" marR="0" rtl="0" algn="l">
              <a:spcBef>
                <a:spcPts val="0"/>
              </a:spcBef>
              <a:buClr>
                <a:schemeClr val="accent1"/>
              </a:buClr>
              <a:buSzPct val="142857"/>
              <a:buFont typeface="Noto Sans Symbols"/>
              <a:buNone/>
            </a:pPr>
            <a:r>
              <a:t/>
            </a:r>
            <a:endParaRPr sz="1400"/>
          </a:p>
          <a:p>
            <a:pPr indent="-228600" lvl="0" marL="228600" marR="0" rtl="0" algn="l">
              <a:spcBef>
                <a:spcPts val="0"/>
              </a:spcBef>
              <a:buClr>
                <a:schemeClr val="accent1"/>
              </a:buClr>
              <a:buSzPct val="142857"/>
              <a:buFont typeface="Noto Sans Symbols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457199" y="685800"/>
            <a:ext cx="6508377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b="0" i="0" lang="en-GB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Janet Cooke and the 8-year-old heroin addict</a:t>
            </a:r>
          </a:p>
        </p:txBody>
      </p:sp>
      <p:pic>
        <p:nvPicPr>
          <p:cNvPr descr="1337256000000.cached-900x600.jpg" id="268" name="Shape 26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872" l="0" r="0" t="4871"/>
          <a:stretch/>
        </p:blipFill>
        <p:spPr>
          <a:xfrm>
            <a:off x="1039475" y="1603450"/>
            <a:ext cx="5608800" cy="319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his is a very real segment about very fake news.  Follow Mike on Twitter: https://twitter.com/michaelsrubens  Watch Full Frontal with Samantha Bee all new Mondays at 10:30/ 9:30c on TBS!" id="273" name="Shape 273" title="Fake News, Real Consequences | Full Frontal with Samantha Bee | TBS">
            <a:hlinkClick r:id="rId3"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x="457199" y="685800"/>
            <a:ext cx="6508377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b="0" i="0" lang="en-GB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Advent of Fake News</a:t>
            </a:r>
          </a:p>
        </p:txBody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457199" y="1657350"/>
            <a:ext cx="6508377" cy="2937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159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lang="en-GB" sz="1800"/>
              <a:t>Starting Point: s.5(1)(d) of the </a:t>
            </a:r>
            <a:r>
              <a:rPr i="1" lang="en-GB" sz="1800"/>
              <a:t>Telecommunications Act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2159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0" i="0" lang="en-GB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“Fake News”, as the phenomenon we know it, is a fairly recent problem.</a:t>
            </a:r>
          </a:p>
          <a:p>
            <a:pPr indent="-215900" lvl="0" marL="228600" marR="0" rtl="0" algn="l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0" i="0" lang="en-GB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Previous Fake News Sources: National Enquirer, and others.</a:t>
            </a:r>
          </a:p>
          <a:p>
            <a:pPr indent="-215900" lvl="0" marL="228600" marR="0" rtl="0" algn="l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0" i="0" lang="en-GB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Now: Stanford Study has a database of dozens of highly-visited sites.</a:t>
            </a:r>
          </a:p>
          <a:p>
            <a:pPr indent="-228600" lvl="0" marL="228600" marR="0" rtl="0" algn="l">
              <a:spcBef>
                <a:spcPts val="1800"/>
              </a:spcBef>
              <a:buClr>
                <a:schemeClr val="accent1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457199" y="685800"/>
            <a:ext cx="6508377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b="0" i="0" lang="en-GB" sz="3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Evolved Problem of ‘Fake News’: The American Election</a:t>
            </a:r>
          </a:p>
        </p:txBody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457199" y="1657350"/>
            <a:ext cx="6508500" cy="29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685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0" i="0" lang="en-GB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“Social Media and Fake news in the 2016 Election”, Allcott and Gentzkow</a:t>
            </a:r>
          </a:p>
          <a:p>
            <a:pPr indent="-207645" lvl="1" marL="4572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ct val="100000"/>
              <a:buFont typeface="Noto Sans Symbols"/>
              <a:buChar char="◼"/>
            </a:pPr>
            <a:r>
              <a:rPr b="0" i="0" lang="en-GB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 Media was an important but not dominant source of news in the run-up to the election, with 14% of Americans calling social media their ‘most important’ source of election news</a:t>
            </a:r>
          </a:p>
          <a:p>
            <a:pPr indent="-207645" lvl="1" marL="4572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ct val="100000"/>
              <a:buFont typeface="Noto Sans Symbols"/>
              <a:buChar char="◼"/>
            </a:pPr>
            <a:r>
              <a:rPr b="0" i="0" lang="en-GB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the known false news stories that appeared in the three months before the election, those favoring Trump were shared a total of 30 million times on Facebook, while those favoring Clinton were shared eight million times</a:t>
            </a:r>
          </a:p>
          <a:p>
            <a:pPr indent="-207645" lvl="1" marL="4572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ct val="100000"/>
              <a:buFont typeface="Noto Sans Symbols"/>
              <a:buChar char="◼"/>
            </a:pPr>
            <a:r>
              <a:rPr b="0" i="0" lang="en-GB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average American saw and remembered 0.92 pro-Trump fake news stories and 0.23 pro-Clinton fake news stories, with just over half of those who recalled seeing fake news stories believing them</a:t>
            </a:r>
          </a:p>
          <a:p>
            <a:pPr indent="-207645" lvl="1" marL="457200" marR="0" rtl="0" algn="l">
              <a:lnSpc>
                <a:spcPct val="80000"/>
              </a:lnSpc>
              <a:spcBef>
                <a:spcPts val="600"/>
              </a:spcBef>
              <a:buClr>
                <a:srgbClr val="4C0000"/>
              </a:buClr>
              <a:buSzPct val="100000"/>
              <a:buFont typeface="Noto Sans Symbols"/>
              <a:buChar char="◼"/>
            </a:pPr>
            <a:r>
              <a:rPr b="0" i="0" lang="en-GB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fake news to have changed the outcome of the election, a single fake article would need to have had the same persuasive effect as 36 campaign ads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type="title"/>
          </p:nvPr>
        </p:nvSpPr>
        <p:spPr>
          <a:xfrm>
            <a:off x="457199" y="685800"/>
            <a:ext cx="6508377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b="0" i="0" lang="en-GB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Questions for Discussion</a:t>
            </a:r>
          </a:p>
        </p:txBody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457199" y="1657350"/>
            <a:ext cx="6508377" cy="2937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 the regulation of journalism need an overhaul?</a:t>
            </a:r>
          </a:p>
          <a:p>
            <a:pPr indent="0" lvl="0" marL="0" marR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so, how should we be regulating the journalism industry?</a:t>
            </a:r>
          </a:p>
          <a:p>
            <a:pPr indent="-228600" lvl="2" marL="685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0" i="0" lang="en-GB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Force a self-governing body?</a:t>
            </a:r>
          </a:p>
          <a:p>
            <a:pPr indent="-228600" lvl="2" marL="685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0" i="0" lang="en-GB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Provide mandated funding?</a:t>
            </a:r>
          </a:p>
          <a:p>
            <a:pPr indent="-228600" lvl="2" marL="6858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0" i="0" lang="en-GB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Create a ‘ministry of truth’?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x="457199" y="685800"/>
            <a:ext cx="65085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457199" y="1657350"/>
            <a:ext cx="6508500" cy="2937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descr="The newspaper industry is suffering. That’s bad news for journalists — both real and fictional.  Connect with Last Week Tonight online... Subscribe to the Last Week Tonight YouTube channel for more almost news as it almost happens: www.youtube.com/user/LastWeekTonight  Find Last Week Tonight on Facebook like your mom would: http://Facebook.com/LastWeekTonight  Follow us on Twitter for news about jokes and jokes about news: http://Twitter.com/LastWeekTonight  Visit our official site for all that other stuff at once: http://www.hbo.com/lastweektonight" id="298" name="Shape 298" title="Journalism: Last Week Tonight with John Oliver (HBO)">
            <a:hlinkClick r:id="rId3"/>
          </p:cNvPr>
          <p:cNvSpPr/>
          <p:nvPr/>
        </p:nvSpPr>
        <p:spPr>
          <a:xfrm>
            <a:off x="0" y="0"/>
            <a:ext cx="9144000" cy="520437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type="title"/>
          </p:nvPr>
        </p:nvSpPr>
        <p:spPr>
          <a:xfrm>
            <a:off x="457199" y="685800"/>
            <a:ext cx="65085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State of the Journalism Industry</a:t>
            </a:r>
          </a:p>
        </p:txBody>
      </p:sp>
      <p:pic>
        <p:nvPicPr>
          <p:cNvPr id="304" name="Shape 304"/>
          <p:cNvPicPr preferRelativeResize="0"/>
          <p:nvPr/>
        </p:nvPicPr>
        <p:blipFill rotWithShape="1">
          <a:blip r:embed="rId3">
            <a:alphaModFix/>
          </a:blip>
          <a:srcRect b="0" l="0" r="0" t="3614"/>
          <a:stretch/>
        </p:blipFill>
        <p:spPr>
          <a:xfrm>
            <a:off x="545825" y="1515575"/>
            <a:ext cx="2923350" cy="211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Shape 3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8862" y="1515562"/>
            <a:ext cx="2218025" cy="2914324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 txBox="1"/>
          <p:nvPr/>
        </p:nvSpPr>
        <p:spPr>
          <a:xfrm>
            <a:off x="545825" y="3176000"/>
            <a:ext cx="3791400" cy="255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234950" lvl="0" marL="228600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lang="en-GB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Gain of 2 billion in digital ad revenues, but loss of 30 billion in print ad revenue</a:t>
            </a:r>
          </a:p>
          <a:p>
            <a:pPr indent="0" lvl="0" marL="0" rtl="0">
              <a:lnSpc>
                <a:spcPct val="80000"/>
              </a:lnSpc>
              <a:spcBef>
                <a:spcPts val="60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type="title"/>
          </p:nvPr>
        </p:nvSpPr>
        <p:spPr>
          <a:xfrm>
            <a:off x="457199" y="678025"/>
            <a:ext cx="65085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GB"/>
              <a:t>State of the Journalism Industry</a:t>
            </a:r>
          </a:p>
        </p:txBody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457199" y="1657350"/>
            <a:ext cx="6508500" cy="2937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</a:pPr>
            <a:r>
              <a:rPr lang="en-GB"/>
              <a:t>Extra digital demands on today’s journalists</a:t>
            </a:r>
          </a:p>
          <a:p>
            <a:pPr lvl="0">
              <a:spcBef>
                <a:spcPts val="0"/>
              </a:spcBef>
            </a:pPr>
            <a:r>
              <a:rPr lang="en-GB"/>
              <a:t>Facebook and Google estimated to have received 65% of all digital ad revenue in 2015</a:t>
            </a:r>
          </a:p>
          <a:p>
            <a:pPr lvl="0">
              <a:spcBef>
                <a:spcPts val="0"/>
              </a:spcBef>
            </a:pPr>
            <a:r>
              <a:rPr lang="en-GB"/>
              <a:t>The current business of maximizing click-through rates might not be working. What else might?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type="title"/>
          </p:nvPr>
        </p:nvSpPr>
        <p:spPr>
          <a:xfrm>
            <a:off x="457199" y="271200"/>
            <a:ext cx="65085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Future of Journalism</a:t>
            </a:r>
          </a:p>
        </p:txBody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457199" y="1103100"/>
            <a:ext cx="6508500" cy="2937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SzPct val="100000"/>
            </a:pPr>
            <a:r>
              <a:rPr lang="en-GB" sz="1800"/>
              <a:t>Consumer changed from being a passive reader to one who can gather and post their own news</a:t>
            </a:r>
          </a:p>
          <a:p>
            <a:pPr lvl="0">
              <a:spcBef>
                <a:spcPts val="0"/>
              </a:spcBef>
              <a:buSzPct val="100000"/>
            </a:pPr>
            <a:r>
              <a:rPr lang="en-GB" sz="1800"/>
              <a:t>Artificial intelligence</a:t>
            </a:r>
          </a:p>
          <a:p>
            <a:pPr lvl="1">
              <a:spcBef>
                <a:spcPts val="0"/>
              </a:spcBef>
              <a:buSzPct val="100000"/>
            </a:pPr>
            <a:r>
              <a:rPr lang="en-GB" sz="1400"/>
              <a:t>Personalized news</a:t>
            </a:r>
          </a:p>
          <a:p>
            <a:pPr lvl="1">
              <a:spcBef>
                <a:spcPts val="0"/>
              </a:spcBef>
              <a:buSzPct val="100000"/>
            </a:pPr>
            <a:r>
              <a:rPr lang="en-GB" sz="1400"/>
              <a:t>Automation</a:t>
            </a:r>
          </a:p>
          <a:p>
            <a:pPr lvl="1">
              <a:spcBef>
                <a:spcPts val="0"/>
              </a:spcBef>
              <a:buSzPct val="100000"/>
            </a:pPr>
            <a:r>
              <a:rPr lang="en-GB" sz="1400"/>
              <a:t>Big data to aid investigative work and fact checking</a:t>
            </a:r>
          </a:p>
          <a:p>
            <a:pPr indent="0" lvl="0" marL="228600" rtl="0">
              <a:spcBef>
                <a:spcPts val="0"/>
              </a:spcBef>
              <a:buNone/>
            </a:pPr>
            <a:r>
              <a:rPr lang="en-GB" sz="1800"/>
              <a:t>Check out News Explorer by IBM Watson</a:t>
            </a:r>
            <a:r>
              <a:rPr lang="en-GB" sz="1400"/>
              <a:t> </a:t>
            </a:r>
            <a:r>
              <a:rPr lang="en-GB" sz="1400" u="sng">
                <a:solidFill>
                  <a:schemeClr val="hlink"/>
                </a:solidFill>
                <a:hlinkClick r:id="rId3"/>
              </a:rPr>
              <a:t>http://news-explorer.mybluemix.net/</a:t>
            </a:r>
            <a:r>
              <a:rPr lang="en-GB" sz="140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457199" y="685800"/>
            <a:ext cx="6508377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b="0" i="0" lang="en-GB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History of Canadian Journalism </a:t>
            </a:r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457149" y="1103100"/>
            <a:ext cx="6508500" cy="29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03200" lvl="0" marL="228600" marR="0" rtl="0" algn="l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lang="en-GB" sz="1600"/>
              <a:t>In the 18th Century, journalism was illegal in New France (and barely legal in the British Colony).</a:t>
            </a:r>
          </a:p>
          <a:p>
            <a:pPr indent="-203200" lvl="0" marL="228600" marR="0" rtl="0" algn="l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0" i="0" lang="en-GB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Canada, journalists used to be united under the Canadian Press Association (and later several newsp</a:t>
            </a:r>
            <a:r>
              <a:rPr lang="en-GB" sz="1600"/>
              <a:t>aper organizations) to shield themselves from Government intervention.</a:t>
            </a:r>
          </a:p>
          <a:p>
            <a:pPr indent="-203200" lvl="0" marL="228600" marR="0" rtl="0" algn="l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0" i="0" lang="en-GB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Since the dissolution of the organization, no self-governing body has been created to manage and regulate journalists.</a:t>
            </a:r>
          </a:p>
          <a:p>
            <a:pPr indent="-203200" lvl="0" marL="228600" marR="0" rtl="0" algn="l">
              <a:spcBef>
                <a:spcPts val="1800"/>
              </a:spcBef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0" i="0" lang="en-GB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Originally, newspapers and other news sources were almost focused exclusively on business </a:t>
            </a:r>
            <a:r>
              <a:rPr lang="en-GB" sz="1600"/>
              <a:t>and political partisanship as a source of survival.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457199" y="685800"/>
            <a:ext cx="650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b="0" i="0" lang="en-GB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History of Canadian Journalism</a:t>
            </a: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457211" y="1103100"/>
            <a:ext cx="6508500" cy="29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17475" lvl="0" marL="11747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7368"/>
              <a:buFont typeface="Noto Sans Symbols"/>
              <a:buNone/>
            </a:pPr>
            <a:r>
              <a:t/>
            </a:r>
            <a:endParaRPr b="0" i="0" sz="185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00025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0" i="0" lang="en-GB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However, today journalism has changed. The journalism industry operates as a body often referred to as, the ‘4</a:t>
            </a:r>
            <a:r>
              <a:rPr b="0" baseline="30000" i="0" lang="en-GB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b="0" i="0" lang="en-GB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estate’ (ex. The Pentagon Papers, Watergate, etc.)</a:t>
            </a:r>
          </a:p>
          <a:p>
            <a:pPr indent="-200025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0" i="0" lang="en-GB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Most journalists see themselves as a check and balance against the actions of Government and an essential aspect of our democracy (The Washington Post’s mantra is, “Democracy Dies in Darkness”).</a:t>
            </a:r>
          </a:p>
          <a:p>
            <a:pPr indent="-200025" lvl="0" marL="228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0" i="0" lang="en-GB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Journalists, thus, are skeptical about Government regulation and control of freedom of speech.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54166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457199" y="685800"/>
            <a:ext cx="6508377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b="0" i="0" lang="en-GB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History of Canadian Journalism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457199" y="1657350"/>
            <a:ext cx="6508377" cy="2937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3675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0" i="0" lang="en-GB" sz="1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21</a:t>
            </a:r>
            <a:r>
              <a:rPr b="0" baseline="30000" i="0" lang="en-GB" sz="1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</a:t>
            </a:r>
            <a:r>
              <a:rPr b="0" i="0" lang="en-GB" sz="1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Century and the advancement of technology and the internet created the 24-hour news cycle.</a:t>
            </a:r>
          </a:p>
          <a:p>
            <a:pPr indent="-193675" lvl="0" marL="22860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0" i="0" lang="en-GB" sz="1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Furthermore, the expansion of different modes of media have forced further competition in the industry and allowed all of us to become creators and journalists in our own right.</a:t>
            </a:r>
          </a:p>
          <a:p>
            <a:pPr indent="-193675" lvl="0" marL="22860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0" i="0" lang="en-GB" sz="1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Vertical integration has reduced the amount of news sources publishing today as mergers have narrowed the market. As well, budget cuts have resulted in, arguably, poorer quality news.</a:t>
            </a:r>
          </a:p>
          <a:p>
            <a:pPr indent="-193675" lvl="0" marL="228600" marR="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0" i="0" lang="en-GB" sz="1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Now, we are left in a place where, thanks to technology, journalism is less removed from the public than ever before.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457199" y="685800"/>
            <a:ext cx="6508377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b="0" i="0" lang="en-GB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History of Canadian Journalism (The Law)</a:t>
            </a: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457199" y="1657350"/>
            <a:ext cx="6508377" cy="2937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206375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◼"/>
            </a:pPr>
            <a:r>
              <a:rPr b="0" i="0" lang="en-GB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Cases that have shaped our law:</a:t>
            </a:r>
          </a:p>
          <a:p>
            <a:pPr indent="-216217" lvl="1" marL="4572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ct val="100000"/>
              <a:buFont typeface="Noto Sans Symbols"/>
              <a:buChar char="◼"/>
            </a:pPr>
            <a:r>
              <a:rPr b="0" i="0" lang="en-GB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 v. Keegstra</a:t>
            </a:r>
          </a:p>
          <a:p>
            <a:pPr indent="-216217" lvl="1" marL="4572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ct val="100000"/>
              <a:buFont typeface="Noto Sans Symbols"/>
              <a:buChar char="◼"/>
            </a:pPr>
            <a:r>
              <a:rPr b="0" i="0" lang="en-GB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Saskatchewan v. Whatcott</a:t>
            </a:r>
          </a:p>
          <a:p>
            <a:pPr indent="-216217" lvl="1" marL="4572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ct val="100000"/>
              <a:buFont typeface="Noto Sans Symbols"/>
              <a:buChar char="◼"/>
            </a:pPr>
            <a:r>
              <a:rPr b="0" i="0" lang="en-GB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 York Times v. Sullivan</a:t>
            </a:r>
          </a:p>
          <a:p>
            <a:pPr indent="-216217" lvl="1" marL="4572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ct val="100000"/>
              <a:buFont typeface="Noto Sans Symbols"/>
              <a:buChar char="◼"/>
            </a:pPr>
            <a:r>
              <a:rPr b="0" i="0" lang="en-GB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Hill v. Church of Scientology</a:t>
            </a:r>
          </a:p>
          <a:p>
            <a:pPr indent="-216217" lvl="1" marL="4572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C0000"/>
              </a:buClr>
              <a:buSzPct val="100000"/>
              <a:buFont typeface="Noto Sans Symbols"/>
              <a:buChar char="◼"/>
            </a:pPr>
            <a:r>
              <a:rPr b="0" i="0" lang="en-GB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Grant v. Torstarr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457199" y="685800"/>
            <a:ext cx="6508377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b="0" i="0" lang="en-GB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Contemporary Law and Journalism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457199" y="1657350"/>
            <a:ext cx="6508377" cy="2937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5875" lvl="0" rtl="0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GB" sz="1800"/>
              <a:t>Privacy </a:t>
            </a:r>
          </a:p>
          <a:p>
            <a:pPr lvl="1" rtl="0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GB" sz="1400"/>
              <a:t>BC Privacy Act creates tort</a:t>
            </a:r>
          </a:p>
          <a:p>
            <a:pPr indent="-15875" lvl="0" rtl="0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GB" sz="1800"/>
              <a:t>Copyright</a:t>
            </a:r>
          </a:p>
          <a:p>
            <a:pPr lvl="0" rtl="0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GB" sz="1800"/>
              <a:t>Access to Information</a:t>
            </a:r>
          </a:p>
          <a:p>
            <a:pPr indent="-15875" lvl="0" rtl="0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GB" sz="1800"/>
              <a:t>Section 2(b) of the </a:t>
            </a:r>
            <a:r>
              <a:rPr i="1" lang="en-GB" sz="1800"/>
              <a:t>Charter</a:t>
            </a:r>
          </a:p>
          <a:p>
            <a:pPr lvl="1" rtl="0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GB" sz="1400"/>
              <a:t>Obscenities - </a:t>
            </a:r>
            <a:r>
              <a:rPr i="1" lang="en-GB" sz="1400"/>
              <a:t>R v Butler</a:t>
            </a:r>
          </a:p>
          <a:p>
            <a:pPr indent="0" lvl="0" marL="0" rtl="0">
              <a:lnSpc>
                <a:spcPct val="80000"/>
              </a:lnSpc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228600" lvl="0" marL="228600" marR="0" rtl="0" algn="l">
              <a:spcBef>
                <a:spcPts val="0"/>
              </a:spcBef>
              <a:buClr>
                <a:schemeClr val="accent1"/>
              </a:buClr>
              <a:buSzPct val="142857"/>
              <a:buFont typeface="Noto Sans Symbols"/>
              <a:buNone/>
            </a:pPr>
            <a:r>
              <a:t/>
            </a:r>
            <a:endParaRPr sz="1400"/>
          </a:p>
          <a:p>
            <a:pPr indent="-228600" lvl="0" marL="228600" marR="0" rtl="0" algn="l">
              <a:spcBef>
                <a:spcPts val="0"/>
              </a:spcBef>
              <a:buClr>
                <a:schemeClr val="accent1"/>
              </a:buClr>
              <a:buSzPct val="142857"/>
              <a:buFont typeface="Noto Sans Symbols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457199" y="316475"/>
            <a:ext cx="65085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Harm and Offence</a:t>
            </a:r>
          </a:p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457199" y="1657350"/>
            <a:ext cx="6508500" cy="29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lnSpc>
                <a:spcPct val="80000"/>
              </a:lnSpc>
              <a:spcBef>
                <a:spcPts val="0"/>
              </a:spcBef>
            </a:pPr>
            <a:r>
              <a:rPr lang="en-GB"/>
              <a:t>When is it appropriate to censor something when the material is potentially harmful or offensive?</a:t>
            </a:r>
          </a:p>
          <a:p>
            <a:pPr indent="0" lvl="0" marL="228600" rtl="0">
              <a:lnSpc>
                <a:spcPct val="80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228600" marR="0" rtl="0" algn="l">
              <a:spcBef>
                <a:spcPts val="0"/>
              </a:spcBef>
              <a:buClr>
                <a:schemeClr val="accent1"/>
              </a:buClr>
              <a:buSzPct val="142857"/>
              <a:buFont typeface="Noto Sans Symbols"/>
              <a:buNone/>
            </a:pPr>
            <a:r>
              <a:t/>
            </a:r>
            <a:endParaRPr sz="1400"/>
          </a:p>
          <a:p>
            <a:pPr indent="-228600" lvl="0" marL="228600" marR="0" rtl="0" algn="l">
              <a:spcBef>
                <a:spcPts val="0"/>
              </a:spcBef>
              <a:buClr>
                <a:schemeClr val="accent1"/>
              </a:buClr>
              <a:buSzPct val="142857"/>
              <a:buFont typeface="Noto Sans Symbols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Shape 2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680524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2765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laza">
  <a:themeElements>
    <a:clrScheme name="Plaza">
      <a:dk1>
        <a:srgbClr val="000000"/>
      </a:dk1>
      <a:lt1>
        <a:srgbClr val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